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5" r:id="rId9"/>
    <p:sldId id="264" r:id="rId10"/>
    <p:sldId id="277" r:id="rId11"/>
    <p:sldId id="263" r:id="rId12"/>
    <p:sldId id="279" r:id="rId13"/>
    <p:sldId id="266" r:id="rId14"/>
    <p:sldId id="271" r:id="rId15"/>
    <p:sldId id="267" r:id="rId16"/>
    <p:sldId id="280" r:id="rId17"/>
    <p:sldId id="278" r:id="rId18"/>
    <p:sldId id="270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25"/>
    <p:restoredTop sz="94436"/>
  </p:normalViewPr>
  <p:slideViewPr>
    <p:cSldViewPr snapToGrid="0" snapToObjects="1">
      <p:cViewPr>
        <p:scale>
          <a:sx n="103" d="100"/>
          <a:sy n="103" d="100"/>
        </p:scale>
        <p:origin x="-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ronika Harlos ec1854627" userId="S::ec1854627@edinburghcollege.ac.uk::cf726257-9bf8-4122-9302-8fe6488c28a9" providerId="AD" clId="Web-{95A3F136-6592-68FB-54CF-43890D7BD590}"/>
    <pc:docChg chg="addSld delSld modSld sldOrd">
      <pc:chgData name="Weronika Harlos ec1854627" userId="S::ec1854627@edinburghcollege.ac.uk::cf726257-9bf8-4122-9302-8fe6488c28a9" providerId="AD" clId="Web-{95A3F136-6592-68FB-54CF-43890D7BD590}" dt="2020-11-16T23:36:12.340" v="478" actId="14100"/>
      <pc:docMkLst>
        <pc:docMk/>
      </pc:docMkLst>
      <pc:sldChg chg="modSp">
        <pc:chgData name="Weronika Harlos ec1854627" userId="S::ec1854627@edinburghcollege.ac.uk::cf726257-9bf8-4122-9302-8fe6488c28a9" providerId="AD" clId="Web-{95A3F136-6592-68FB-54CF-43890D7BD590}" dt="2020-11-16T21:25:33.527" v="0" actId="1076"/>
        <pc:sldMkLst>
          <pc:docMk/>
          <pc:sldMk cId="1048240501" sldId="263"/>
        </pc:sldMkLst>
        <pc:picChg chg="mod">
          <ac:chgData name="Weronika Harlos ec1854627" userId="S::ec1854627@edinburghcollege.ac.uk::cf726257-9bf8-4122-9302-8fe6488c28a9" providerId="AD" clId="Web-{95A3F136-6592-68FB-54CF-43890D7BD590}" dt="2020-11-16T21:25:33.527" v="0" actId="1076"/>
          <ac:picMkLst>
            <pc:docMk/>
            <pc:sldMk cId="1048240501" sldId="263"/>
            <ac:picMk id="4" creationId="{00000000-0000-0000-0000-000000000000}"/>
          </ac:picMkLst>
        </pc:picChg>
      </pc:sldChg>
      <pc:sldChg chg="addSp delSp modSp">
        <pc:chgData name="Weronika Harlos ec1854627" userId="S::ec1854627@edinburghcollege.ac.uk::cf726257-9bf8-4122-9302-8fe6488c28a9" providerId="AD" clId="Web-{95A3F136-6592-68FB-54CF-43890D7BD590}" dt="2020-11-16T23:36:12.340" v="478" actId="14100"/>
        <pc:sldMkLst>
          <pc:docMk/>
          <pc:sldMk cId="3019192669" sldId="264"/>
        </pc:sldMkLst>
        <pc:spChg chg="mod">
          <ac:chgData name="Weronika Harlos ec1854627" userId="S::ec1854627@edinburghcollege.ac.uk::cf726257-9bf8-4122-9302-8fe6488c28a9" providerId="AD" clId="Web-{95A3F136-6592-68FB-54CF-43890D7BD590}" dt="2020-11-16T23:04:23.211" v="310" actId="20577"/>
          <ac:spMkLst>
            <pc:docMk/>
            <pc:sldMk cId="3019192669" sldId="264"/>
            <ac:spMk id="2" creationId="{5B92A795-F99A-3045-A2EC-A3BE6A79F5CF}"/>
          </ac:spMkLst>
        </pc:spChg>
        <pc:picChg chg="add mod">
          <ac:chgData name="Weronika Harlos ec1854627" userId="S::ec1854627@edinburghcollege.ac.uk::cf726257-9bf8-4122-9302-8fe6488c28a9" providerId="AD" clId="Web-{95A3F136-6592-68FB-54CF-43890D7BD590}" dt="2020-11-16T23:36:12.340" v="478" actId="14100"/>
          <ac:picMkLst>
            <pc:docMk/>
            <pc:sldMk cId="3019192669" sldId="264"/>
            <ac:picMk id="3" creationId="{6BFE5786-A582-41E0-9C69-424615202F70}"/>
          </ac:picMkLst>
        </pc:picChg>
        <pc:picChg chg="del">
          <ac:chgData name="Weronika Harlos ec1854627" userId="S::ec1854627@edinburghcollege.ac.uk::cf726257-9bf8-4122-9302-8fe6488c28a9" providerId="AD" clId="Web-{95A3F136-6592-68FB-54CF-43890D7BD590}" dt="2020-11-16T23:35:48.464" v="471"/>
          <ac:picMkLst>
            <pc:docMk/>
            <pc:sldMk cId="3019192669" sldId="264"/>
            <ac:picMk id="4" creationId="{00000000-0000-0000-0000-000000000000}"/>
          </ac:picMkLst>
        </pc:picChg>
      </pc:sldChg>
      <pc:sldChg chg="addSp delSp modSp">
        <pc:chgData name="Weronika Harlos ec1854627" userId="S::ec1854627@edinburghcollege.ac.uk::cf726257-9bf8-4122-9302-8fe6488c28a9" providerId="AD" clId="Web-{95A3F136-6592-68FB-54CF-43890D7BD590}" dt="2020-11-16T23:07:46.561" v="351"/>
        <pc:sldMkLst>
          <pc:docMk/>
          <pc:sldMk cId="3418223830" sldId="265"/>
        </pc:sldMkLst>
        <pc:spChg chg="mo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2" creationId="{5B92A795-F99A-3045-A2EC-A3BE6A79F5C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38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40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42" creationId="{3301E07F-4F79-4B58-8698-EF24DC1ECDB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44" creationId="{E58B2195-5055-402F-A3E7-53FF0E498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46" creationId="{8A7BA06D-B3FF-4E91-8639-B4569AE3AA2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47" creationId="{2B30C86D-5A07-48BC-9C9D-6F9A2DB1E9E1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48" creationId="{3001AFEA-2442-4A9F-BA37-8C469F30665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45" v="350"/>
          <ac:spMkLst>
            <pc:docMk/>
            <pc:sldMk cId="3418223830" sldId="265"/>
            <ac:spMk id="49" creationId="{8A7BA06D-B3FF-4E91-8639-B4569AE3AA2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50" creationId="{755E9CD0-04B0-4A3C-B291-AD913379C71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45" v="350"/>
          <ac:spMkLst>
            <pc:docMk/>
            <pc:sldMk cId="3418223830" sldId="265"/>
            <ac:spMk id="51" creationId="{2B30C86D-5A07-48BC-9C9D-6F9A2DB1E9E1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52" creationId="{1DD8BF3B-6066-418C-8D1A-75C5E396FC0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45" v="350"/>
          <ac:spMkLst>
            <pc:docMk/>
            <pc:sldMk cId="3418223830" sldId="265"/>
            <ac:spMk id="53" creationId="{D278ADA9-6383-4BDD-80D2-8899A402687B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54" creationId="{80BC66F9-7A74-4286-AD22-1174052CC22C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45" v="350"/>
          <ac:spMkLst>
            <pc:docMk/>
            <pc:sldMk cId="3418223830" sldId="265"/>
            <ac:spMk id="55" creationId="{484B7147-B0F6-40ED-B5A2-FF72BC8198B6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56" creationId="{D8142CC3-2B5C-48E6-9DF0-6C8ACBAF23E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45" v="350"/>
          <ac:spMkLst>
            <pc:docMk/>
            <pc:sldMk cId="3418223830" sldId="265"/>
            <ac:spMk id="57" creationId="{B36D2DE0-0628-4A9A-A59D-7BA8B5EB302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45" v="350"/>
          <ac:spMkLst>
            <pc:docMk/>
            <pc:sldMk cId="3418223830" sldId="265"/>
            <ac:spMk id="59" creationId="{48E405C9-94BE-41DA-928C-DEC9A8550E9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45" v="350"/>
          <ac:spMkLst>
            <pc:docMk/>
            <pc:sldMk cId="3418223830" sldId="265"/>
            <ac:spMk id="61" creationId="{D2091A72-D5BB-42AC-8FD3-F7747D90861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46.545" v="350"/>
          <ac:spMkLst>
            <pc:docMk/>
            <pc:sldMk cId="3418223830" sldId="265"/>
            <ac:spMk id="63" creationId="{6ED12BFC-A737-46AF-8411-481112D54B0C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65" creationId="{46A89C79-8EF3-4AF9-B3D9-59A883F41C8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67" creationId="{EFE5CE34-4543-42E5-B82C-1F3D12422CDD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46.561" v="351"/>
          <ac:spMkLst>
            <pc:docMk/>
            <pc:sldMk cId="3418223830" sldId="265"/>
            <ac:spMk id="69" creationId="{72AF41FE-63D7-4695-81D2-66D2510E4486}"/>
          </ac:spMkLst>
        </pc:spChg>
        <pc:cxnChg chg="add">
          <ac:chgData name="Weronika Harlos ec1854627" userId="S::ec1854627@edinburghcollege.ac.uk::cf726257-9bf8-4122-9302-8fe6488c28a9" providerId="AD" clId="Web-{95A3F136-6592-68FB-54CF-43890D7BD590}" dt="2020-11-16T23:07:46.561" v="351"/>
          <ac:cxnSpMkLst>
            <pc:docMk/>
            <pc:sldMk cId="3418223830" sldId="265"/>
            <ac:cxnSpMk id="58" creationId="{7B2D303B-3DD0-4319-9EAD-361847FEC71D}"/>
          </ac:cxnSpMkLst>
        </pc:cxnChg>
      </pc:sldChg>
      <pc:sldChg chg="modSp">
        <pc:chgData name="Weronika Harlos ec1854627" userId="S::ec1854627@edinburghcollege.ac.uk::cf726257-9bf8-4122-9302-8fe6488c28a9" providerId="AD" clId="Web-{95A3F136-6592-68FB-54CF-43890D7BD590}" dt="2020-11-16T21:26:38.154" v="28" actId="20577"/>
        <pc:sldMkLst>
          <pc:docMk/>
          <pc:sldMk cId="3667205251" sldId="266"/>
        </pc:sldMkLst>
        <pc:spChg chg="mod">
          <ac:chgData name="Weronika Harlos ec1854627" userId="S::ec1854627@edinburghcollege.ac.uk::cf726257-9bf8-4122-9302-8fe6488c28a9" providerId="AD" clId="Web-{95A3F136-6592-68FB-54CF-43890D7BD590}" dt="2020-11-16T21:26:38.154" v="28" actId="20577"/>
          <ac:spMkLst>
            <pc:docMk/>
            <pc:sldMk cId="3667205251" sldId="266"/>
            <ac:spMk id="2" creationId="{5B92A795-F99A-3045-A2EC-A3BE6A79F5CF}"/>
          </ac:spMkLst>
        </pc:spChg>
        <pc:picChg chg="mod">
          <ac:chgData name="Weronika Harlos ec1854627" userId="S::ec1854627@edinburghcollege.ac.uk::cf726257-9bf8-4122-9302-8fe6488c28a9" providerId="AD" clId="Web-{95A3F136-6592-68FB-54CF-43890D7BD590}" dt="2020-11-16T21:25:37.965" v="2" actId="1076"/>
          <ac:picMkLst>
            <pc:docMk/>
            <pc:sldMk cId="3667205251" sldId="266"/>
            <ac:picMk id="3" creationId="{00000000-0000-0000-0000-000000000000}"/>
          </ac:picMkLst>
        </pc:picChg>
      </pc:sldChg>
      <pc:sldChg chg="modSp">
        <pc:chgData name="Weronika Harlos ec1854627" userId="S::ec1854627@edinburghcollege.ac.uk::cf726257-9bf8-4122-9302-8fe6488c28a9" providerId="AD" clId="Web-{95A3F136-6592-68FB-54CF-43890D7BD590}" dt="2020-11-16T21:25:49.700" v="6" actId="14100"/>
        <pc:sldMkLst>
          <pc:docMk/>
          <pc:sldMk cId="1674752937" sldId="267"/>
        </pc:sldMkLst>
        <pc:picChg chg="mod">
          <ac:chgData name="Weronika Harlos ec1854627" userId="S::ec1854627@edinburghcollege.ac.uk::cf726257-9bf8-4122-9302-8fe6488c28a9" providerId="AD" clId="Web-{95A3F136-6592-68FB-54CF-43890D7BD590}" dt="2020-11-16T21:25:49.700" v="6" actId="14100"/>
          <ac:picMkLst>
            <pc:docMk/>
            <pc:sldMk cId="1674752937" sldId="267"/>
            <ac:picMk id="3" creationId="{00000000-0000-0000-0000-000000000000}"/>
          </ac:picMkLst>
        </pc:picChg>
      </pc:sldChg>
      <pc:sldChg chg="addSp delSp modSp del">
        <pc:chgData name="Weronika Harlos ec1854627" userId="S::ec1854627@edinburghcollege.ac.uk::cf726257-9bf8-4122-9302-8fe6488c28a9" providerId="AD" clId="Web-{95A3F136-6592-68FB-54CF-43890D7BD590}" dt="2020-11-16T23:00:52.612" v="287"/>
        <pc:sldMkLst>
          <pc:docMk/>
          <pc:sldMk cId="2182758854" sldId="268"/>
        </pc:sldMkLst>
        <pc:spChg chg="mod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2" creationId="{5B92A795-F99A-3045-A2EC-A3BE6A79F5C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38" creationId="{8A7BA06D-B3FF-4E91-8639-B4569AE3AA23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40" creationId="{2B30C86D-5A07-48BC-9C9D-6F9A2DB1E9E1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42" creationId="{3301E07F-4F79-4B58-8698-EF24DC1ECDB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44" creationId="{E58B2195-5055-402F-A3E7-53FF0E498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51" creationId="{8A7BA06D-B3FF-4E91-8639-B4569AE3AA2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53" creationId="{2B30C86D-5A07-48BC-9C9D-6F9A2DB1E9E1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55" creationId="{3301E07F-4F79-4B58-8698-EF24DC1ECDBF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57" creationId="{E58B2195-5055-402F-A3E7-53FF0E498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4:29.401" v="110"/>
          <ac:spMkLst>
            <pc:docMk/>
            <pc:sldMk cId="2182758854" sldId="268"/>
            <ac:spMk id="59" creationId="{9EE6F773-742A-491A-9A00-A2A150DF500A}"/>
          </ac:spMkLst>
        </pc:spChg>
        <pc:picChg chg="add">
          <ac:chgData name="Weronika Harlos ec1854627" userId="S::ec1854627@edinburghcollege.ac.uk::cf726257-9bf8-4122-9302-8fe6488c28a9" providerId="AD" clId="Web-{95A3F136-6592-68FB-54CF-43890D7BD590}" dt="2020-11-16T22:44:29.401" v="110"/>
          <ac:picMkLst>
            <pc:docMk/>
            <pc:sldMk cId="2182758854" sldId="268"/>
            <ac:picMk id="48" creationId="{84DF400E-6900-4AEA-9638-336323CE1546}"/>
          </ac:picMkLst>
        </pc:picChg>
      </pc:sldChg>
      <pc:sldChg chg="modSp">
        <pc:chgData name="Weronika Harlos ec1854627" userId="S::ec1854627@edinburghcollege.ac.uk::cf726257-9bf8-4122-9302-8fe6488c28a9" providerId="AD" clId="Web-{95A3F136-6592-68FB-54CF-43890D7BD590}" dt="2020-11-16T21:25:58.684" v="9" actId="14100"/>
        <pc:sldMkLst>
          <pc:docMk/>
          <pc:sldMk cId="3666109393" sldId="269"/>
        </pc:sldMkLst>
        <pc:picChg chg="mod">
          <ac:chgData name="Weronika Harlos ec1854627" userId="S::ec1854627@edinburghcollege.ac.uk::cf726257-9bf8-4122-9302-8fe6488c28a9" providerId="AD" clId="Web-{95A3F136-6592-68FB-54CF-43890D7BD590}" dt="2020-11-16T21:25:58.684" v="9" actId="14100"/>
          <ac:picMkLst>
            <pc:docMk/>
            <pc:sldMk cId="3666109393" sldId="269"/>
            <ac:picMk id="3" creationId="{00000000-0000-0000-0000-000000000000}"/>
          </ac:picMkLst>
        </pc:picChg>
      </pc:sldChg>
      <pc:sldChg chg="addSp delSp modSp">
        <pc:chgData name="Weronika Harlos ec1854627" userId="S::ec1854627@edinburghcollege.ac.uk::cf726257-9bf8-4122-9302-8fe6488c28a9" providerId="AD" clId="Web-{95A3F136-6592-68FB-54CF-43890D7BD590}" dt="2020-11-16T23:35:40.261" v="470" actId="14100"/>
        <pc:sldMkLst>
          <pc:docMk/>
          <pc:sldMk cId="131207418" sldId="270"/>
        </pc:sldMkLst>
        <pc:spChg chg="mod">
          <ac:chgData name="Weronika Harlos ec1854627" userId="S::ec1854627@edinburghcollege.ac.uk::cf726257-9bf8-4122-9302-8fe6488c28a9" providerId="AD" clId="Web-{95A3F136-6592-68FB-54CF-43890D7BD590}" dt="2020-11-16T21:26:54.029" v="48" actId="20577"/>
          <ac:spMkLst>
            <pc:docMk/>
            <pc:sldMk cId="131207418" sldId="270"/>
            <ac:spMk id="2" creationId="{5B92A795-F99A-3045-A2EC-A3BE6A79F5CF}"/>
          </ac:spMkLst>
        </pc:spChg>
        <pc:picChg chg="del mod">
          <ac:chgData name="Weronika Harlos ec1854627" userId="S::ec1854627@edinburghcollege.ac.uk::cf726257-9bf8-4122-9302-8fe6488c28a9" providerId="AD" clId="Web-{95A3F136-6592-68FB-54CF-43890D7BD590}" dt="2020-11-16T23:35:24.932" v="463"/>
          <ac:picMkLst>
            <pc:docMk/>
            <pc:sldMk cId="131207418" sldId="270"/>
            <ac:picMk id="3" creationId="{00000000-0000-0000-0000-000000000000}"/>
          </ac:picMkLst>
        </pc:picChg>
        <pc:picChg chg="add mod">
          <ac:chgData name="Weronika Harlos ec1854627" userId="S::ec1854627@edinburghcollege.ac.uk::cf726257-9bf8-4122-9302-8fe6488c28a9" providerId="AD" clId="Web-{95A3F136-6592-68FB-54CF-43890D7BD590}" dt="2020-11-16T23:35:40.261" v="470" actId="14100"/>
          <ac:picMkLst>
            <pc:docMk/>
            <pc:sldMk cId="131207418" sldId="270"/>
            <ac:picMk id="4" creationId="{5FB27295-8595-4543-87EB-DBFD8E9320E9}"/>
          </ac:picMkLst>
        </pc:picChg>
      </pc:sldChg>
      <pc:sldChg chg="addSp delSp modSp add mod ord replId setClrOvrMap">
        <pc:chgData name="Weronika Harlos ec1854627" userId="S::ec1854627@edinburghcollege.ac.uk::cf726257-9bf8-4122-9302-8fe6488c28a9" providerId="AD" clId="Web-{95A3F136-6592-68FB-54CF-43890D7BD590}" dt="2020-11-16T23:11:58.412" v="380"/>
        <pc:sldMkLst>
          <pc:docMk/>
          <pc:sldMk cId="2030968664" sldId="271"/>
        </pc:sldMkLst>
        <pc:spChg chg="del">
          <ac:chgData name="Weronika Harlos ec1854627" userId="S::ec1854627@edinburghcollege.ac.uk::cf726257-9bf8-4122-9302-8fe6488c28a9" providerId="AD" clId="Web-{95A3F136-6592-68FB-54CF-43890D7BD590}" dt="2020-11-16T22:43:14.868" v="86"/>
          <ac:spMkLst>
            <pc:docMk/>
            <pc:sldMk cId="2030968664" sldId="271"/>
            <ac:spMk id="2" creationId="{5B92A795-F99A-3045-A2EC-A3BE6A79F5C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52" v="330"/>
          <ac:spMkLst>
            <pc:docMk/>
            <pc:sldMk cId="2030968664" sldId="271"/>
            <ac:spMk id="38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52" v="330"/>
          <ac:spMkLst>
            <pc:docMk/>
            <pc:sldMk cId="2030968664" sldId="271"/>
            <ac:spMk id="40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52" v="330"/>
          <ac:spMkLst>
            <pc:docMk/>
            <pc:sldMk cId="2030968664" sldId="271"/>
            <ac:spMk id="42" creationId="{3301E07F-4F79-4B58-8698-EF24DC1ECDB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52" v="330"/>
          <ac:spMkLst>
            <pc:docMk/>
            <pc:sldMk cId="2030968664" sldId="271"/>
            <ac:spMk id="44" creationId="{E58B2195-5055-402F-A3E7-53FF0E4980C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0.199" v="327"/>
          <ac:spMkLst>
            <pc:docMk/>
            <pc:sldMk cId="2030968664" sldId="271"/>
            <ac:spMk id="46" creationId="{72A4EC06-1934-41CA-947A-1A2AD663408A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47" creationId="{B710D853-C656-48E9-88D0-4172B9FD90D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48" creationId="{E1FB3D03-386F-4B20-BFF7-5A6FF3C2DF8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27.777" v="325"/>
          <ac:spMkLst>
            <pc:docMk/>
            <pc:sldMk cId="2030968664" sldId="271"/>
            <ac:spMk id="49" creationId="{F82BF3E2-EB0E-40D6-8835-2367A5316CA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50" creationId="{8C9D831B-1474-4A35-98F0-2826A355CA8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27.777" v="325"/>
          <ac:spMkLst>
            <pc:docMk/>
            <pc:sldMk cId="2030968664" sldId="271"/>
            <ac:spMk id="51" creationId="{CB6FFAAC-8A48-4FBF-BAFE-BAD36769402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52" creationId="{FF35A874-2690-497F-80A0-03675049438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27.777" v="325"/>
          <ac:spMkLst>
            <pc:docMk/>
            <pc:sldMk cId="2030968664" sldId="271"/>
            <ac:spMk id="53" creationId="{481E86DD-89E6-42B2-8675-84B7C56BFF7D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54" creationId="{946410AA-0894-4BBC-A1E1-6BB8EF472BE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27.777" v="325"/>
          <ac:spMkLst>
            <pc:docMk/>
            <pc:sldMk cId="2030968664" sldId="271"/>
            <ac:spMk id="55" creationId="{440EF577-B6F8-4C57-B956-AB860B388EB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56" creationId="{4F43A2AA-A3AE-43B9-B9B7-842ECCD0365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27.777" v="325"/>
          <ac:spMkLst>
            <pc:docMk/>
            <pc:sldMk cId="2030968664" sldId="271"/>
            <ac:spMk id="57" creationId="{EA518CE4-E4D4-4D8A-980F-6D692AC9694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58" creationId="{5A6B1504-B867-4CAB-81BE-8E02622EC7FD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27.777" v="325"/>
          <ac:spMkLst>
            <pc:docMk/>
            <pc:sldMk cId="2030968664" sldId="271"/>
            <ac:spMk id="59" creationId="{5E6FAE32-AB12-4E77-A677-F6BD5D71ADD0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60" creationId="{1F3C359C-B3DD-4FB2-A6F9-1D519B65BAF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27.777" v="325"/>
          <ac:spMkLst>
            <pc:docMk/>
            <pc:sldMk cId="2030968664" sldId="271"/>
            <ac:spMk id="61" creationId="{2F6B32C1-BA91-470A-8C1B-33264F8B214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39" v="374"/>
          <ac:spMkLst>
            <pc:docMk/>
            <pc:sldMk cId="2030968664" sldId="271"/>
            <ac:spMk id="62" creationId="{112839B5-6527-4FE1-B5CA-71D5FFC47C0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27.777" v="325"/>
          <ac:spMkLst>
            <pc:docMk/>
            <pc:sldMk cId="2030968664" sldId="271"/>
            <ac:spMk id="63" creationId="{459570ED-BE4C-49E8-86BC-A81140CFEB3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39" v="374"/>
          <ac:spMkLst>
            <pc:docMk/>
            <pc:sldMk cId="2030968664" sldId="271"/>
            <ac:spMk id="64" creationId="{089B37F3-721E-4809-A50E-9EE306404ED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65" creationId="{A23A79F9-FB31-4A52-80BE-A0AE7AEDFEFC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39" v="374"/>
          <ac:spMkLst>
            <pc:docMk/>
            <pc:sldMk cId="2030968664" sldId="271"/>
            <ac:spMk id="66" creationId="{6F32C1A4-2AC7-48CB-9AB7-B80470C0FD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67" creationId="{DFF0A7ED-5A26-4A0B-9652-451FA648B0A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39" v="374"/>
          <ac:spMkLst>
            <pc:docMk/>
            <pc:sldMk cId="2030968664" sldId="271"/>
            <ac:spMk id="68" creationId="{BE12D8E2-6088-4997-A8C6-1794DA9E1D4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69" creationId="{90DE8476-E2E9-4B8F-810F-3813A8B97346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39" v="374"/>
          <ac:spMkLst>
            <pc:docMk/>
            <pc:sldMk cId="2030968664" sldId="271"/>
            <ac:spMk id="70" creationId="{FAF10F47-1605-47C5-AE58-9062909ADA4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71" creationId="{D60EC564-7031-487D-B737-44BCCF0A244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0.442" v="371"/>
          <ac:spMkLst>
            <pc:docMk/>
            <pc:sldMk cId="2030968664" sldId="271"/>
            <ac:spMk id="72" creationId="{EA518CE4-E4D4-4D8A-980F-6D692AC9694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73" creationId="{297C449B-67BB-4D99-86C4-E6ECDEA6913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24" v="373"/>
          <ac:spMkLst>
            <pc:docMk/>
            <pc:sldMk cId="2030968664" sldId="271"/>
            <ac:spMk id="74" creationId="{112839B5-6527-4FE1-B5CA-71D5FFC47C0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5:34.636" v="329"/>
          <ac:spMkLst>
            <pc:docMk/>
            <pc:sldMk cId="2030968664" sldId="271"/>
            <ac:spMk id="75" creationId="{F06855A1-3939-493B-A968-91A546D8D0D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24" v="373"/>
          <ac:spMkLst>
            <pc:docMk/>
            <pc:sldMk cId="2030968664" sldId="271"/>
            <ac:spMk id="76" creationId="{089B37F3-721E-4809-A50E-9EE306404ED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0.442" v="371"/>
          <ac:spMkLst>
            <pc:docMk/>
            <pc:sldMk cId="2030968664" sldId="271"/>
            <ac:spMk id="77" creationId="{F82BF3E2-EB0E-40D6-8835-2367A5316CA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24" v="373"/>
          <ac:spMkLst>
            <pc:docMk/>
            <pc:sldMk cId="2030968664" sldId="271"/>
            <ac:spMk id="78" creationId="{6F32C1A4-2AC7-48CB-9AB7-B80470C0FD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0.442" v="371"/>
          <ac:spMkLst>
            <pc:docMk/>
            <pc:sldMk cId="2030968664" sldId="271"/>
            <ac:spMk id="79" creationId="{481E86DD-89E6-42B2-8675-84B7C56BFF7D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24" v="373"/>
          <ac:spMkLst>
            <pc:docMk/>
            <pc:sldMk cId="2030968664" sldId="271"/>
            <ac:spMk id="80" creationId="{BE12D8E2-6088-4997-A8C6-1794DA9E1D4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0.442" v="371"/>
          <ac:spMkLst>
            <pc:docMk/>
            <pc:sldMk cId="2030968664" sldId="271"/>
            <ac:spMk id="81" creationId="{5EFE9E4D-D93B-4B04-A3B5-234F5DBB9EA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58.412" v="380"/>
          <ac:spMkLst>
            <pc:docMk/>
            <pc:sldMk cId="2030968664" sldId="271"/>
            <ac:spMk id="82" creationId="{E6F01E9F-6B0E-4CF9-87AF-27ECD8D4602A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44.224" v="373"/>
          <ac:spMkLst>
            <pc:docMk/>
            <pc:sldMk cId="2030968664" sldId="271"/>
            <ac:spMk id="83" creationId="{FAF10F47-1605-47C5-AE58-9062909ADA4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58.396" v="379"/>
          <ac:spMkLst>
            <pc:docMk/>
            <pc:sldMk cId="2030968664" sldId="271"/>
            <ac:spMk id="84" creationId="{CB92C8CA-51CB-4511-AEBA-C04E0B721A2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11:58.412" v="380"/>
          <ac:spMkLst>
            <pc:docMk/>
            <pc:sldMk cId="2030968664" sldId="271"/>
            <ac:spMk id="85" creationId="{ED704EFE-42E8-4C4D-AF32-312001F77215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54.630" v="377"/>
          <ac:spMkLst>
            <pc:docMk/>
            <pc:sldMk cId="2030968664" sldId="271"/>
            <ac:spMk id="87" creationId="{EA518CE4-E4D4-4D8A-980F-6D692AC9694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54.630" v="377"/>
          <ac:spMkLst>
            <pc:docMk/>
            <pc:sldMk cId="2030968664" sldId="271"/>
            <ac:spMk id="89" creationId="{F82BF3E2-EB0E-40D6-8835-2367A5316CA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54.630" v="377"/>
          <ac:spMkLst>
            <pc:docMk/>
            <pc:sldMk cId="2030968664" sldId="271"/>
            <ac:spMk id="91" creationId="{481E86DD-89E6-42B2-8675-84B7C56BFF7D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1:54.630" v="377"/>
          <ac:spMkLst>
            <pc:docMk/>
            <pc:sldMk cId="2030968664" sldId="271"/>
            <ac:spMk id="93" creationId="{5EFE9E4D-D93B-4B04-A3B5-234F5DBB9EAE}"/>
          </ac:spMkLst>
        </pc:spChg>
        <pc:picChg chg="add del mod ord">
          <ac:chgData name="Weronika Harlos ec1854627" userId="S::ec1854627@edinburghcollege.ac.uk::cf726257-9bf8-4122-9302-8fe6488c28a9" providerId="AD" clId="Web-{95A3F136-6592-68FB-54CF-43890D7BD590}" dt="2020-11-16T23:10:50.051" v="366"/>
          <ac:picMkLst>
            <pc:docMk/>
            <pc:sldMk cId="2030968664" sldId="271"/>
            <ac:picMk id="3" creationId="{CC71DB86-E17A-455F-A4A5-765BB2CD8717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11:58.412" v="380"/>
          <ac:picMkLst>
            <pc:docMk/>
            <pc:sldMk cId="2030968664" sldId="271"/>
            <ac:picMk id="4" creationId="{6787BAB8-CCE6-4283-BA29-17F9DD917AD7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11:58.412" v="380"/>
          <ac:picMkLst>
            <pc:docMk/>
            <pc:sldMk cId="2030968664" sldId="271"/>
            <ac:picMk id="5" creationId="{B3222D26-1274-47AF-A397-36D3D0F0254F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11:58.412" v="380"/>
          <ac:picMkLst>
            <pc:docMk/>
            <pc:sldMk cId="2030968664" sldId="271"/>
            <ac:picMk id="6" creationId="{B94CBB2F-CE3D-43F5-A1EB-9467F9956C12}"/>
          </ac:picMkLst>
        </pc:picChg>
        <pc:picChg chg="add del mod ord">
          <ac:chgData name="Weronika Harlos ec1854627" userId="S::ec1854627@edinburghcollege.ac.uk::cf726257-9bf8-4122-9302-8fe6488c28a9" providerId="AD" clId="Web-{95A3F136-6592-68FB-54CF-43890D7BD590}" dt="2020-11-16T23:09:24.564" v="358"/>
          <ac:picMkLst>
            <pc:docMk/>
            <pc:sldMk cId="2030968664" sldId="271"/>
            <ac:picMk id="7" creationId="{1E230BC7-2966-4791-8F5B-B520320C69C6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11:58.412" v="380"/>
          <ac:picMkLst>
            <pc:docMk/>
            <pc:sldMk cId="2030968664" sldId="271"/>
            <ac:picMk id="8" creationId="{9CF28BC0-9A6E-4660-BC2F-61EA3C45C870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11:58.412" v="380"/>
          <ac:picMkLst>
            <pc:docMk/>
            <pc:sldMk cId="2030968664" sldId="271"/>
            <ac:picMk id="9" creationId="{D5208485-334B-4444-BBC6-AA303DC37582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11:58.412" v="380"/>
          <ac:picMkLst>
            <pc:docMk/>
            <pc:sldMk cId="2030968664" sldId="271"/>
            <ac:picMk id="10" creationId="{7DE5B256-B4C1-467C-AEF4-F07D5DA0A68A}"/>
          </ac:picMkLst>
        </pc:picChg>
      </pc:sldChg>
      <pc:sldChg chg="addSp delSp modSp add del replId">
        <pc:chgData name="Weronika Harlos ec1854627" userId="S::ec1854627@edinburghcollege.ac.uk::cf726257-9bf8-4122-9302-8fe6488c28a9" providerId="AD" clId="Web-{95A3F136-6592-68FB-54CF-43890D7BD590}" dt="2020-11-16T23:00:54.018" v="288"/>
        <pc:sldMkLst>
          <pc:docMk/>
          <pc:sldMk cId="242524472" sldId="272"/>
        </pc:sldMkLst>
        <pc:spChg chg="mod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2" creationId="{5B92A795-F99A-3045-A2EC-A3BE6A79F5C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38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40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42" creationId="{3301E07F-4F79-4B58-8698-EF24DC1ECDB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44" creationId="{E58B2195-5055-402F-A3E7-53FF0E4980C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42.153" v="141"/>
          <ac:spMkLst>
            <pc:docMk/>
            <pc:sldMk cId="242524472" sldId="272"/>
            <ac:spMk id="46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42.153" v="141"/>
          <ac:spMkLst>
            <pc:docMk/>
            <pc:sldMk cId="242524472" sldId="272"/>
            <ac:spMk id="47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42.153" v="141"/>
          <ac:spMkLst>
            <pc:docMk/>
            <pc:sldMk cId="242524472" sldId="272"/>
            <ac:spMk id="49" creationId="{3F138222-D274-4866-96E7-C3B1D6DA8CE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42.153" v="141"/>
          <ac:spMkLst>
            <pc:docMk/>
            <pc:sldMk cId="242524472" sldId="272"/>
            <ac:spMk id="50" creationId="{5888E255-D20B-4F26-B9DA-3DF03679700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27.809" v="139"/>
          <ac:spMkLst>
            <pc:docMk/>
            <pc:sldMk cId="242524472" sldId="272"/>
            <ac:spMk id="51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42.153" v="141"/>
          <ac:spMkLst>
            <pc:docMk/>
            <pc:sldMk cId="242524472" sldId="272"/>
            <ac:spMk id="52" creationId="{02AD46D6-02D6-45B3-921C-F4033826EFA7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27.809" v="139"/>
          <ac:spMkLst>
            <pc:docMk/>
            <pc:sldMk cId="242524472" sldId="272"/>
            <ac:spMk id="53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27.809" v="139"/>
          <ac:spMkLst>
            <pc:docMk/>
            <pc:sldMk cId="242524472" sldId="272"/>
            <ac:spMk id="55" creationId="{3F138222-D274-4866-96E7-C3B1D6DA8CEE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56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27.809" v="139"/>
          <ac:spMkLst>
            <pc:docMk/>
            <pc:sldMk cId="242524472" sldId="272"/>
            <ac:spMk id="57" creationId="{5888E255-D20B-4F26-B9DA-3DF036797008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58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45:27.809" v="139"/>
          <ac:spMkLst>
            <pc:docMk/>
            <pc:sldMk cId="242524472" sldId="272"/>
            <ac:spMk id="59" creationId="{02AD46D6-02D6-45B3-921C-F4033826EFA7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60" creationId="{3301E07F-4F79-4B58-8698-EF24DC1ECDBF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61" creationId="{E58B2195-5055-402F-A3E7-53FF0E498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5:42.169" v="142"/>
          <ac:spMkLst>
            <pc:docMk/>
            <pc:sldMk cId="242524472" sldId="272"/>
            <ac:spMk id="62" creationId="{9EE6F773-742A-491A-9A00-A2A150DF500A}"/>
          </ac:spMkLst>
        </pc:spChg>
        <pc:picChg chg="add del">
          <ac:chgData name="Weronika Harlos ec1854627" userId="S::ec1854627@edinburghcollege.ac.uk::cf726257-9bf8-4122-9302-8fe6488c28a9" providerId="AD" clId="Web-{95A3F136-6592-68FB-54CF-43890D7BD590}" dt="2020-11-16T22:45:27.809" v="139"/>
          <ac:picMkLst>
            <pc:docMk/>
            <pc:sldMk cId="242524472" sldId="272"/>
            <ac:picMk id="48" creationId="{FB173109-4C79-4DDE-AEA6-B7936C699860}"/>
          </ac:picMkLst>
        </pc:picChg>
        <pc:picChg chg="add del">
          <ac:chgData name="Weronika Harlos ec1854627" userId="S::ec1854627@edinburghcollege.ac.uk::cf726257-9bf8-4122-9302-8fe6488c28a9" providerId="AD" clId="Web-{95A3F136-6592-68FB-54CF-43890D7BD590}" dt="2020-11-16T22:45:42.153" v="141"/>
          <ac:picMkLst>
            <pc:docMk/>
            <pc:sldMk cId="242524472" sldId="272"/>
            <ac:picMk id="54" creationId="{BA9B1B15-3900-4EDA-9755-D02C6E6A10D1}"/>
          </ac:picMkLst>
        </pc:picChg>
        <pc:picChg chg="add">
          <ac:chgData name="Weronika Harlos ec1854627" userId="S::ec1854627@edinburghcollege.ac.uk::cf726257-9bf8-4122-9302-8fe6488c28a9" providerId="AD" clId="Web-{95A3F136-6592-68FB-54CF-43890D7BD590}" dt="2020-11-16T22:45:42.169" v="142"/>
          <ac:picMkLst>
            <pc:docMk/>
            <pc:sldMk cId="242524472" sldId="272"/>
            <ac:picMk id="63" creationId="{E4BDB76F-1A98-43FA-97D0-9A6426D3A700}"/>
          </ac:picMkLst>
        </pc:picChg>
      </pc:sldChg>
      <pc:sldChg chg="addSp modSp add del replId">
        <pc:chgData name="Weronika Harlos ec1854627" userId="S::ec1854627@edinburghcollege.ac.uk::cf726257-9bf8-4122-9302-8fe6488c28a9" providerId="AD" clId="Web-{95A3F136-6592-68FB-54CF-43890D7BD590}" dt="2020-11-16T22:59:30.985" v="276"/>
        <pc:sldMkLst>
          <pc:docMk/>
          <pc:sldMk cId="975353050" sldId="273"/>
        </pc:sldMkLst>
        <pc:spChg chg="mod">
          <ac:chgData name="Weronika Harlos ec1854627" userId="S::ec1854627@edinburghcollege.ac.uk::cf726257-9bf8-4122-9302-8fe6488c28a9" providerId="AD" clId="Web-{95A3F136-6592-68FB-54CF-43890D7BD590}" dt="2020-11-16T22:56:49.559" v="256" actId="20577"/>
          <ac:spMkLst>
            <pc:docMk/>
            <pc:sldMk cId="975353050" sldId="273"/>
            <ac:spMk id="2" creationId="{5B92A795-F99A-3045-A2EC-A3BE6A79F5CF}"/>
          </ac:spMkLst>
        </pc:spChg>
        <pc:picChg chg="add mod">
          <ac:chgData name="Weronika Harlos ec1854627" userId="S::ec1854627@edinburghcollege.ac.uk::cf726257-9bf8-4122-9302-8fe6488c28a9" providerId="AD" clId="Web-{95A3F136-6592-68FB-54CF-43890D7BD590}" dt="2020-11-16T22:58:29.874" v="274" actId="1076"/>
          <ac:picMkLst>
            <pc:docMk/>
            <pc:sldMk cId="975353050" sldId="273"/>
            <ac:picMk id="3" creationId="{4ADA3EE5-C2F2-4A50-8F81-7000CE77F93B}"/>
          </ac:picMkLst>
        </pc:picChg>
      </pc:sldChg>
      <pc:sldChg chg="addSp delSp modSp add del replId">
        <pc:chgData name="Weronika Harlos ec1854627" userId="S::ec1854627@edinburghcollege.ac.uk::cf726257-9bf8-4122-9302-8fe6488c28a9" providerId="AD" clId="Web-{95A3F136-6592-68FB-54CF-43890D7BD590}" dt="2020-11-16T22:49:53.753" v="165"/>
        <pc:sldMkLst>
          <pc:docMk/>
          <pc:sldMk cId="1625425402" sldId="274"/>
        </pc:sldMkLst>
        <pc:spChg chg="mo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2" creationId="{5B92A795-F99A-3045-A2EC-A3BE6A79F5C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38" creationId="{8A7BA06D-B3FF-4E91-8639-B4569AE3AA23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40" creationId="{2B30C86D-5A07-48BC-9C9D-6F9A2DB1E9E1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42" creationId="{3301E07F-4F79-4B58-8698-EF24DC1ECDB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44" creationId="{E58B2195-5055-402F-A3E7-53FF0E498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49" creationId="{8A7BA06D-B3FF-4E91-8639-B4569AE3AA2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51" creationId="{2B30C86D-5A07-48BC-9C9D-6F9A2DB1E9E1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53" creationId="{3001AFEA-2442-4A9F-BA37-8C469F306654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55" creationId="{755E9CD0-04B0-4A3C-B291-AD913379C71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57" creationId="{1DD8BF3B-6066-418C-8D1A-75C5E396FC04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59" creationId="{80BC66F9-7A74-4286-AD22-1174052CC22C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61" creationId="{D8142CC3-2B5C-48E6-9DF0-6C8ACBAF23EF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65" creationId="{46A89C79-8EF3-4AF9-B3D9-59A883F41C8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67" creationId="{EFE5CE34-4543-42E5-B82C-1F3D12422CDD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49:40.612" v="164"/>
          <ac:spMkLst>
            <pc:docMk/>
            <pc:sldMk cId="1625425402" sldId="274"/>
            <ac:spMk id="69" creationId="{72AF41FE-63D7-4695-81D2-66D2510E4486}"/>
          </ac:spMkLst>
        </pc:spChg>
        <pc:cxnChg chg="add">
          <ac:chgData name="Weronika Harlos ec1854627" userId="S::ec1854627@edinburghcollege.ac.uk::cf726257-9bf8-4122-9302-8fe6488c28a9" providerId="AD" clId="Web-{95A3F136-6592-68FB-54CF-43890D7BD590}" dt="2020-11-16T22:49:40.612" v="164"/>
          <ac:cxnSpMkLst>
            <pc:docMk/>
            <pc:sldMk cId="1625425402" sldId="274"/>
            <ac:cxnSpMk id="63" creationId="{7B2D303B-3DD0-4319-9EAD-361847FEC71D}"/>
          </ac:cxnSpMkLst>
        </pc:cxnChg>
      </pc:sldChg>
      <pc:sldChg chg="addSp delSp modSp add del mod replId modShow">
        <pc:chgData name="Weronika Harlos ec1854627" userId="S::ec1854627@edinburghcollege.ac.uk::cf726257-9bf8-4122-9302-8fe6488c28a9" providerId="AD" clId="Web-{95A3F136-6592-68FB-54CF-43890D7BD590}" dt="2020-11-16T22:58:34.515" v="275"/>
        <pc:sldMkLst>
          <pc:docMk/>
          <pc:sldMk cId="3016529872" sldId="275"/>
        </pc:sldMkLst>
        <pc:spChg chg="mo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2" creationId="{5B92A795-F99A-3045-A2EC-A3BE6A79F5C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38" creationId="{8A7BA06D-B3FF-4E91-8639-B4569AE3AA23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40" creationId="{2B30C86D-5A07-48BC-9C9D-6F9A2DB1E9E1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42" creationId="{3301E07F-4F79-4B58-8698-EF24DC1ECDB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44" creationId="{E58B2195-5055-402F-A3E7-53FF0E498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49" creationId="{8A7BA06D-B3FF-4E91-8639-B4569AE3AA2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51" creationId="{2B30C86D-5A07-48BC-9C9D-6F9A2DB1E9E1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53" creationId="{3001AFEA-2442-4A9F-BA37-8C469F306654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55" creationId="{755E9CD0-04B0-4A3C-B291-AD913379C71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57" creationId="{1DD8BF3B-6066-418C-8D1A-75C5E396FC04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59" creationId="{80BC66F9-7A74-4286-AD22-1174052CC22C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61" creationId="{D8142CC3-2B5C-48E6-9DF0-6C8ACBAF23EF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65" creationId="{46A89C79-8EF3-4AF9-B3D9-59A883F41C8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67" creationId="{EFE5CE34-4543-42E5-B82C-1F3D12422CDD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6:08.433" v="244"/>
          <ac:spMkLst>
            <pc:docMk/>
            <pc:sldMk cId="3016529872" sldId="275"/>
            <ac:spMk id="69" creationId="{72AF41FE-63D7-4695-81D2-66D2510E4486}"/>
          </ac:spMkLst>
        </pc:spChg>
        <pc:cxnChg chg="add">
          <ac:chgData name="Weronika Harlos ec1854627" userId="S::ec1854627@edinburghcollege.ac.uk::cf726257-9bf8-4122-9302-8fe6488c28a9" providerId="AD" clId="Web-{95A3F136-6592-68FB-54CF-43890D7BD590}" dt="2020-11-16T22:56:08.433" v="244"/>
          <ac:cxnSpMkLst>
            <pc:docMk/>
            <pc:sldMk cId="3016529872" sldId="275"/>
            <ac:cxnSpMk id="63" creationId="{7B2D303B-3DD0-4319-9EAD-361847FEC71D}"/>
          </ac:cxnSpMkLst>
        </pc:cxnChg>
      </pc:sldChg>
      <pc:sldChg chg="addSp delSp modSp add del replId">
        <pc:chgData name="Weronika Harlos ec1854627" userId="S::ec1854627@edinburghcollege.ac.uk::cf726257-9bf8-4122-9302-8fe6488c28a9" providerId="AD" clId="Web-{95A3F136-6592-68FB-54CF-43890D7BD590}" dt="2020-11-16T23:00:56.456" v="289"/>
        <pc:sldMkLst>
          <pc:docMk/>
          <pc:sldMk cId="983473512" sldId="276"/>
        </pc:sldMkLst>
        <pc:spChg chg="mod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2" creationId="{5B92A795-F99A-3045-A2EC-A3BE6A79F5C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56:54.997" v="259"/>
          <ac:spMkLst>
            <pc:docMk/>
            <pc:sldMk cId="983473512" sldId="276"/>
            <ac:spMk id="38" creationId="{8A7BA06D-B3FF-4E91-8639-B4569AE3AA23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56:54.997" v="259"/>
          <ac:spMkLst>
            <pc:docMk/>
            <pc:sldMk cId="983473512" sldId="276"/>
            <ac:spMk id="40" creationId="{2B30C86D-5A07-48BC-9C9D-6F9A2DB1E9E1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56:54.997" v="259"/>
          <ac:spMkLst>
            <pc:docMk/>
            <pc:sldMk cId="983473512" sldId="276"/>
            <ac:spMk id="42" creationId="{3301E07F-4F79-4B58-8698-EF24DC1ECDB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2:56:54.997" v="259"/>
          <ac:spMkLst>
            <pc:docMk/>
            <pc:sldMk cId="983473512" sldId="276"/>
            <ac:spMk id="44" creationId="{E58B2195-5055-402F-A3E7-53FF0E4980C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51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53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55" creationId="{3301E07F-4F79-4B58-8698-EF24DC1ECDB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57" creationId="{E58B2195-5055-402F-A3E7-53FF0E4980C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59" creationId="{9EE6F773-742A-491A-9A00-A2A150DF500A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64" creationId="{8A7BA06D-B3FF-4E91-8639-B4569AE3AA2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66" creationId="{2B30C86D-5A07-48BC-9C9D-6F9A2DB1E9E1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68" creationId="{3301E07F-4F79-4B58-8698-EF24DC1ECDBF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70" creationId="{E58B2195-5055-402F-A3E7-53FF0E498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2:57:14.216" v="263"/>
          <ac:spMkLst>
            <pc:docMk/>
            <pc:sldMk cId="983473512" sldId="276"/>
            <ac:spMk id="72" creationId="{9EE6F773-742A-491A-9A00-A2A150DF500A}"/>
          </ac:spMkLst>
        </pc:spChg>
        <pc:picChg chg="add">
          <ac:chgData name="Weronika Harlos ec1854627" userId="S::ec1854627@edinburghcollege.ac.uk::cf726257-9bf8-4122-9302-8fe6488c28a9" providerId="AD" clId="Web-{95A3F136-6592-68FB-54CF-43890D7BD590}" dt="2020-11-16T22:56:54.997" v="259"/>
          <ac:picMkLst>
            <pc:docMk/>
            <pc:sldMk cId="983473512" sldId="276"/>
            <ac:picMk id="48" creationId="{34FB53F9-7A89-4B6B-B64B-5C37A9E815B9}"/>
          </ac:picMkLst>
        </pc:picChg>
      </pc:sldChg>
      <pc:sldChg chg="addSp delSp modSp add ord replId">
        <pc:chgData name="Weronika Harlos ec1854627" userId="S::ec1854627@edinburghcollege.ac.uk::cf726257-9bf8-4122-9302-8fe6488c28a9" providerId="AD" clId="Web-{95A3F136-6592-68FB-54CF-43890D7BD590}" dt="2020-11-16T23:14:42.979" v="412"/>
        <pc:sldMkLst>
          <pc:docMk/>
          <pc:sldMk cId="1793452911" sldId="277"/>
        </pc:sldMkLst>
        <pc:spChg chg="mod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2" creationId="{5B92A795-F99A-3045-A2EC-A3BE6A79F5C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04:30.696" v="313"/>
          <ac:spMkLst>
            <pc:docMk/>
            <pc:sldMk cId="1793452911" sldId="277"/>
            <ac:spMk id="38" creationId="{8A7BA06D-B3FF-4E91-8639-B4569AE3AA23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04:30.696" v="313"/>
          <ac:spMkLst>
            <pc:docMk/>
            <pc:sldMk cId="1793452911" sldId="277"/>
            <ac:spMk id="40" creationId="{2B30C86D-5A07-48BC-9C9D-6F9A2DB1E9E1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04:30.696" v="313"/>
          <ac:spMkLst>
            <pc:docMk/>
            <pc:sldMk cId="1793452911" sldId="277"/>
            <ac:spMk id="42" creationId="{3301E07F-4F79-4B58-8698-EF24DC1ECDB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04:30.696" v="313"/>
          <ac:spMkLst>
            <pc:docMk/>
            <pc:sldMk cId="1793452911" sldId="277"/>
            <ac:spMk id="44" creationId="{E58B2195-5055-402F-A3E7-53FF0E4980C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49" v="354"/>
          <ac:spMkLst>
            <pc:docMk/>
            <pc:sldMk cId="1793452911" sldId="277"/>
            <ac:spMk id="49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49" v="354"/>
          <ac:spMkLst>
            <pc:docMk/>
            <pc:sldMk cId="1793452911" sldId="277"/>
            <ac:spMk id="51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49" v="354"/>
          <ac:spMkLst>
            <pc:docMk/>
            <pc:sldMk cId="1793452911" sldId="277"/>
            <ac:spMk id="53" creationId="{1C4FDBE2-32F7-4AC4-A40C-C51C65B1D47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49" v="354"/>
          <ac:spMkLst>
            <pc:docMk/>
            <pc:sldMk cId="1793452911" sldId="277"/>
            <ac:spMk id="55" creationId="{EBF4792E-DF83-4D24-9924-01EC30A32C8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49" v="354"/>
          <ac:spMkLst>
            <pc:docMk/>
            <pc:sldMk cId="1793452911" sldId="277"/>
            <ac:spMk id="57" creationId="{15837328-A57C-47AA-B520-C83F4A6BD1E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49" v="354"/>
          <ac:spMkLst>
            <pc:docMk/>
            <pc:sldMk cId="1793452911" sldId="277"/>
            <ac:spMk id="59" creationId="{8A03A6A2-7849-4179-B68F-C11DDDB231D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49" v="354"/>
          <ac:spMkLst>
            <pc:docMk/>
            <pc:sldMk cId="1793452911" sldId="277"/>
            <ac:spMk id="61" creationId="{E2B33195-5BCA-4BB7-A82D-6739522687DD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22" v="383"/>
          <ac:spMkLst>
            <pc:docMk/>
            <pc:sldMk cId="1793452911" sldId="277"/>
            <ac:spMk id="63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22" v="383"/>
          <ac:spMkLst>
            <pc:docMk/>
            <pc:sldMk cId="1793452911" sldId="277"/>
            <ac:spMk id="64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22" v="383"/>
          <ac:spMkLst>
            <pc:docMk/>
            <pc:sldMk cId="1793452911" sldId="277"/>
            <ac:spMk id="65" creationId="{E749BC1B-F965-413C-AC21-CAEF06043ABA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34" v="353"/>
          <ac:spMkLst>
            <pc:docMk/>
            <pc:sldMk cId="1793452911" sldId="277"/>
            <ac:spMk id="66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22" v="383"/>
          <ac:spMkLst>
            <pc:docMk/>
            <pc:sldMk cId="1793452911" sldId="277"/>
            <ac:spMk id="67" creationId="{F35BC0E3-6FE4-4491-BA19-C0126066A51B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34" v="353"/>
          <ac:spMkLst>
            <pc:docMk/>
            <pc:sldMk cId="1793452911" sldId="277"/>
            <ac:spMk id="68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22" v="383"/>
          <ac:spMkLst>
            <pc:docMk/>
            <pc:sldMk cId="1793452911" sldId="277"/>
            <ac:spMk id="69" creationId="{DB11BD18-218F-49C7-BE16-82AEA08B237B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34" v="353"/>
          <ac:spMkLst>
            <pc:docMk/>
            <pc:sldMk cId="1793452911" sldId="277"/>
            <ac:spMk id="70" creationId="{57E36F3B-5EA3-4859-A8E1-7DB2CD0BF045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34" v="353"/>
          <ac:spMkLst>
            <pc:docMk/>
            <pc:sldMk cId="1793452911" sldId="277"/>
            <ac:spMk id="72" creationId="{E2635EE6-D269-46B5-8431-4D0F084D44A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34" v="353"/>
          <ac:spMkLst>
            <pc:docMk/>
            <pc:sldMk cId="1793452911" sldId="277"/>
            <ac:spMk id="74" creationId="{18E928D9-3091-4385-B979-265D55AD02C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8:13.234" v="353"/>
          <ac:spMkLst>
            <pc:docMk/>
            <pc:sldMk cId="1793452911" sldId="277"/>
            <ac:spMk id="76" creationId="{7D602432-D774-4CF5-94E8-7D52D01059D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22" v="383"/>
          <ac:spMkLst>
            <pc:docMk/>
            <pc:sldMk cId="1793452911" sldId="277"/>
            <ac:spMk id="78" creationId="{EA996627-3E00-4A50-8640-F4F7D38C556C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22" v="383"/>
          <ac:spMkLst>
            <pc:docMk/>
            <pc:sldMk cId="1793452911" sldId="277"/>
            <ac:spMk id="80" creationId="{A619555D-3337-4F1A-9AFF-1DA3B921C57C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22" v="383"/>
          <ac:spMkLst>
            <pc:docMk/>
            <pc:sldMk cId="1793452911" sldId="277"/>
            <ac:spMk id="82" creationId="{CF5E7AE0-415D-4236-B5E6-F2FC68DB94E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3:48.914" v="400"/>
          <ac:spMkLst>
            <pc:docMk/>
            <pc:sldMk cId="1793452911" sldId="277"/>
            <ac:spMk id="84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3:48.914" v="400"/>
          <ac:spMkLst>
            <pc:docMk/>
            <pc:sldMk cId="1793452911" sldId="277"/>
            <ac:spMk id="85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3:48.914" v="400"/>
          <ac:spMkLst>
            <pc:docMk/>
            <pc:sldMk cId="1793452911" sldId="277"/>
            <ac:spMk id="86" creationId="{AB3FBCD2-40F0-4DCE-8D0B-D096DEB7740C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07" v="382"/>
          <ac:spMkLst>
            <pc:docMk/>
            <pc:sldMk cId="1793452911" sldId="277"/>
            <ac:spMk id="87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3:48.914" v="400"/>
          <ac:spMkLst>
            <pc:docMk/>
            <pc:sldMk cId="1793452911" sldId="277"/>
            <ac:spMk id="88" creationId="{07062BB1-E215-424E-80C4-7E1CF179A357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07" v="382"/>
          <ac:spMkLst>
            <pc:docMk/>
            <pc:sldMk cId="1793452911" sldId="277"/>
            <ac:spMk id="89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3:48.914" v="400"/>
          <ac:spMkLst>
            <pc:docMk/>
            <pc:sldMk cId="1793452911" sldId="277"/>
            <ac:spMk id="90" creationId="{6FD0FBFA-B43E-40C1-A6E4-B88234171E7A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07" v="382"/>
          <ac:spMkLst>
            <pc:docMk/>
            <pc:sldMk cId="1793452911" sldId="277"/>
            <ac:spMk id="91" creationId="{57E36F3B-5EA3-4859-A8E1-7DB2CD0BF045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3:48.914" v="400"/>
          <ac:spMkLst>
            <pc:docMk/>
            <pc:sldMk cId="1793452911" sldId="277"/>
            <ac:spMk id="92" creationId="{B368E167-B2D7-4904-BB6B-AE0486A2C6F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07" v="382"/>
          <ac:spMkLst>
            <pc:docMk/>
            <pc:sldMk cId="1793452911" sldId="277"/>
            <ac:spMk id="93" creationId="{E2635EE6-D269-46B5-8431-4D0F084D44A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07" v="382"/>
          <ac:spMkLst>
            <pc:docMk/>
            <pc:sldMk cId="1793452911" sldId="277"/>
            <ac:spMk id="95" creationId="{18E928D9-3091-4385-B979-265D55AD02C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2:51.507" v="382"/>
          <ac:spMkLst>
            <pc:docMk/>
            <pc:sldMk cId="1793452911" sldId="277"/>
            <ac:spMk id="97" creationId="{7D602432-D774-4CF5-94E8-7D52D01059D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3:48.914" v="400"/>
          <ac:spMkLst>
            <pc:docMk/>
            <pc:sldMk cId="1793452911" sldId="277"/>
            <ac:spMk id="99" creationId="{E5EBF8F5-ABE5-4029-A8FC-4E32622D70A6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3:48.914" v="400"/>
          <ac:spMkLst>
            <pc:docMk/>
            <pc:sldMk cId="1793452911" sldId="277"/>
            <ac:spMk id="101" creationId="{33E49524-66B4-4DB0-AD09-DC8B9874E1B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06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08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10" creationId="{1C4FDBE2-32F7-4AC4-A40C-C51C65B1D47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12" creationId="{EBF4792E-DF83-4D24-9924-01EC30A32C8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14" creationId="{15837328-A57C-47AA-B520-C83F4A6BD1E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16" creationId="{8A03A6A2-7849-4179-B68F-C11DDDB231D4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18" creationId="{E2B33195-5BCA-4BB7-A82D-6739522687DD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63" v="411"/>
          <ac:spMkLst>
            <pc:docMk/>
            <pc:sldMk cId="1793452911" sldId="277"/>
            <ac:spMk id="120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63" v="411"/>
          <ac:spMkLst>
            <pc:docMk/>
            <pc:sldMk cId="1793452911" sldId="277"/>
            <ac:spMk id="121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63" v="411"/>
          <ac:spMkLst>
            <pc:docMk/>
            <pc:sldMk cId="1793452911" sldId="277"/>
            <ac:spMk id="122" creationId="{57E36F3B-5EA3-4859-A8E1-7DB2CD0BF045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38.322" v="409"/>
          <ac:spMkLst>
            <pc:docMk/>
            <pc:sldMk cId="1793452911" sldId="277"/>
            <ac:spMk id="123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63" v="411"/>
          <ac:spMkLst>
            <pc:docMk/>
            <pc:sldMk cId="1793452911" sldId="277"/>
            <ac:spMk id="124" creationId="{E2635EE6-D269-46B5-8431-4D0F084D44A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38.322" v="409"/>
          <ac:spMkLst>
            <pc:docMk/>
            <pc:sldMk cId="1793452911" sldId="277"/>
            <ac:spMk id="125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63" v="411"/>
          <ac:spMkLst>
            <pc:docMk/>
            <pc:sldMk cId="1793452911" sldId="277"/>
            <ac:spMk id="126" creationId="{18E928D9-3091-4385-B979-265D55AD02CE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38.322" v="409"/>
          <ac:spMkLst>
            <pc:docMk/>
            <pc:sldMk cId="1793452911" sldId="277"/>
            <ac:spMk id="127" creationId="{57E36F3B-5EA3-4859-A8E1-7DB2CD0BF045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28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38.322" v="409"/>
          <ac:spMkLst>
            <pc:docMk/>
            <pc:sldMk cId="1793452911" sldId="277"/>
            <ac:spMk id="129" creationId="{18E928D9-3091-4385-B979-265D55AD02CE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30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38.322" v="409"/>
          <ac:spMkLst>
            <pc:docMk/>
            <pc:sldMk cId="1793452911" sldId="277"/>
            <ac:spMk id="131" creationId="{7D602432-D774-4CF5-94E8-7D52D01059D2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32" creationId="{57E36F3B-5EA3-4859-A8E1-7DB2CD0BF045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14:42.963" v="411"/>
          <ac:spMkLst>
            <pc:docMk/>
            <pc:sldMk cId="1793452911" sldId="277"/>
            <ac:spMk id="133" creationId="{7D602432-D774-4CF5-94E8-7D52D01059D2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34" creationId="{E2635EE6-D269-46B5-8431-4D0F084D44A9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35" creationId="{18E928D9-3091-4385-B979-265D55AD02CE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14:42.979" v="412"/>
          <ac:spMkLst>
            <pc:docMk/>
            <pc:sldMk cId="1793452911" sldId="277"/>
            <ac:spMk id="136" creationId="{7D602432-D774-4CF5-94E8-7D52D01059D2}"/>
          </ac:spMkLst>
        </pc:spChg>
        <pc:picChg chg="add del mod ord">
          <ac:chgData name="Weronika Harlos ec1854627" userId="S::ec1854627@edinburghcollege.ac.uk::cf726257-9bf8-4122-9302-8fe6488c28a9" providerId="AD" clId="Web-{95A3F136-6592-68FB-54CF-43890D7BD590}" dt="2020-11-16T23:12:57.788" v="386"/>
          <ac:picMkLst>
            <pc:docMk/>
            <pc:sldMk cId="1793452911" sldId="277"/>
            <ac:picMk id="3" creationId="{E35F847E-F7C3-4D94-82F6-EA50540693CD}"/>
          </ac:picMkLst>
        </pc:picChg>
        <pc:picChg chg="add del mod ord">
          <ac:chgData name="Weronika Harlos ec1854627" userId="S::ec1854627@edinburghcollege.ac.uk::cf726257-9bf8-4122-9302-8fe6488c28a9" providerId="AD" clId="Web-{95A3F136-6592-68FB-54CF-43890D7BD590}" dt="2020-11-16T23:12:55.866" v="385"/>
          <ac:picMkLst>
            <pc:docMk/>
            <pc:sldMk cId="1793452911" sldId="277"/>
            <ac:picMk id="4" creationId="{F3EFD734-E1E1-43F1-8DA7-12D3CDB4D8D3}"/>
          </ac:picMkLst>
        </pc:picChg>
        <pc:picChg chg="add del mod">
          <ac:chgData name="Weronika Harlos ec1854627" userId="S::ec1854627@edinburghcollege.ac.uk::cf726257-9bf8-4122-9302-8fe6488c28a9" providerId="AD" clId="Web-{95A3F136-6592-68FB-54CF-43890D7BD590}" dt="2020-11-16T23:12:53.757" v="384"/>
          <ac:picMkLst>
            <pc:docMk/>
            <pc:sldMk cId="1793452911" sldId="277"/>
            <ac:picMk id="5" creationId="{ECEE6C83-5B49-4A4B-817C-8A606DDF2DCA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14:42.979" v="412"/>
          <ac:picMkLst>
            <pc:docMk/>
            <pc:sldMk cId="1793452911" sldId="277"/>
            <ac:picMk id="6" creationId="{9E3E5AD2-E251-473E-A771-C10FAFE2D37D}"/>
          </ac:picMkLst>
        </pc:picChg>
        <pc:picChg chg="add del mod">
          <ac:chgData name="Weronika Harlos ec1854627" userId="S::ec1854627@edinburghcollege.ac.uk::cf726257-9bf8-4122-9302-8fe6488c28a9" providerId="AD" clId="Web-{95A3F136-6592-68FB-54CF-43890D7BD590}" dt="2020-11-16T23:13:41.976" v="394"/>
          <ac:picMkLst>
            <pc:docMk/>
            <pc:sldMk cId="1793452911" sldId="277"/>
            <ac:picMk id="7" creationId="{1886D016-4C7F-45DC-9F1B-2DC4ECB51BC3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14:42.979" v="412"/>
          <ac:picMkLst>
            <pc:docMk/>
            <pc:sldMk cId="1793452911" sldId="277"/>
            <ac:picMk id="8" creationId="{B16D9B53-38D1-4FE7-BD6F-8DDBE0403F31}"/>
          </ac:picMkLst>
        </pc:picChg>
        <pc:picChg chg="add mod">
          <ac:chgData name="Weronika Harlos ec1854627" userId="S::ec1854627@edinburghcollege.ac.uk::cf726257-9bf8-4122-9302-8fe6488c28a9" providerId="AD" clId="Web-{95A3F136-6592-68FB-54CF-43890D7BD590}" dt="2020-11-16T23:14:42.979" v="412"/>
          <ac:picMkLst>
            <pc:docMk/>
            <pc:sldMk cId="1793452911" sldId="277"/>
            <ac:picMk id="9" creationId="{3241C9EE-8593-4B4A-B1C4-454996AB2C74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14:42.979" v="412"/>
          <ac:picMkLst>
            <pc:docMk/>
            <pc:sldMk cId="1793452911" sldId="277"/>
            <ac:picMk id="10" creationId="{04F166C6-7682-4F98-B609-16BB9C3D26AD}"/>
          </ac:picMkLst>
        </pc:picChg>
        <pc:cxnChg chg="add del">
          <ac:chgData name="Weronika Harlos ec1854627" userId="S::ec1854627@edinburghcollege.ac.uk::cf726257-9bf8-4122-9302-8fe6488c28a9" providerId="AD" clId="Web-{95A3F136-6592-68FB-54CF-43890D7BD590}" dt="2020-11-16T23:12:51.522" v="383"/>
          <ac:cxnSpMkLst>
            <pc:docMk/>
            <pc:sldMk cId="1793452911" sldId="277"/>
            <ac:cxnSpMk id="71" creationId="{A054EDF5-7644-4A95-AB88-057FAB414FEE}"/>
          </ac:cxnSpMkLst>
        </pc:cxnChg>
      </pc:sldChg>
      <pc:sldChg chg="addSp delSp modSp add ord replId">
        <pc:chgData name="Weronika Harlos ec1854627" userId="S::ec1854627@edinburghcollege.ac.uk::cf726257-9bf8-4122-9302-8fe6488c28a9" providerId="AD" clId="Web-{95A3F136-6592-68FB-54CF-43890D7BD590}" dt="2020-11-16T23:24:19.136" v="462"/>
        <pc:sldMkLst>
          <pc:docMk/>
          <pc:sldMk cId="2823242367" sldId="278"/>
        </pc:sldMkLst>
        <pc:spChg chg="del">
          <ac:chgData name="Weronika Harlos ec1854627" userId="S::ec1854627@edinburghcollege.ac.uk::cf726257-9bf8-4122-9302-8fe6488c28a9" providerId="AD" clId="Web-{95A3F136-6592-68FB-54CF-43890D7BD590}" dt="2020-11-16T23:21:50.273" v="435"/>
          <ac:spMkLst>
            <pc:docMk/>
            <pc:sldMk cId="2823242367" sldId="278"/>
            <ac:spMk id="2" creationId="{5B92A795-F99A-3045-A2EC-A3BE6A79F5C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24:19.136" v="462"/>
          <ac:spMkLst>
            <pc:docMk/>
            <pc:sldMk cId="2823242367" sldId="278"/>
            <ac:spMk id="15" creationId="{E1A92768-C90D-4200-8975-84CC4D4BC944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24:19.136" v="462"/>
          <ac:spMkLst>
            <pc:docMk/>
            <pc:sldMk cId="2823242367" sldId="278"/>
            <ac:spMk id="20" creationId="{E1A92768-C90D-4200-8975-84CC4D4BC944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22:06.945" v="441"/>
          <ac:spMkLst>
            <pc:docMk/>
            <pc:sldMk cId="2823242367" sldId="278"/>
            <ac:spMk id="38" creationId="{8A7BA06D-B3FF-4E91-8639-B4569AE3AA23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22:06.945" v="441"/>
          <ac:spMkLst>
            <pc:docMk/>
            <pc:sldMk cId="2823242367" sldId="278"/>
            <ac:spMk id="40" creationId="{2B30C86D-5A07-48BC-9C9D-6F9A2DB1E9E1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22:06.945" v="441"/>
          <ac:spMkLst>
            <pc:docMk/>
            <pc:sldMk cId="2823242367" sldId="278"/>
            <ac:spMk id="42" creationId="{3301E07F-4F79-4B58-8698-EF24DC1ECDB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22:06.945" v="441"/>
          <ac:spMkLst>
            <pc:docMk/>
            <pc:sldMk cId="2823242367" sldId="278"/>
            <ac:spMk id="44" creationId="{E58B2195-5055-402F-A3E7-53FF0E4980C3}"/>
          </ac:spMkLst>
        </pc:spChg>
        <pc:picChg chg="add mod ord">
          <ac:chgData name="Weronika Harlos ec1854627" userId="S::ec1854627@edinburghcollege.ac.uk::cf726257-9bf8-4122-9302-8fe6488c28a9" providerId="AD" clId="Web-{95A3F136-6592-68FB-54CF-43890D7BD590}" dt="2020-11-16T23:24:19.136" v="462"/>
          <ac:picMkLst>
            <pc:docMk/>
            <pc:sldMk cId="2823242367" sldId="278"/>
            <ac:picMk id="3" creationId="{902BA489-6FF1-409D-9F22-51B8270BCC9A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24:19.136" v="462"/>
          <ac:picMkLst>
            <pc:docMk/>
            <pc:sldMk cId="2823242367" sldId="278"/>
            <ac:picMk id="4" creationId="{705C5DD4-5701-49AE-ACC1-F6E2B3C96978}"/>
          </ac:picMkLst>
        </pc:picChg>
        <pc:picChg chg="add mod">
          <ac:chgData name="Weronika Harlos ec1854627" userId="S::ec1854627@edinburghcollege.ac.uk::cf726257-9bf8-4122-9302-8fe6488c28a9" providerId="AD" clId="Web-{95A3F136-6592-68FB-54CF-43890D7BD590}" dt="2020-11-16T23:23:05.556" v="445"/>
          <ac:picMkLst>
            <pc:docMk/>
            <pc:sldMk cId="2823242367" sldId="278"/>
            <ac:picMk id="5" creationId="{EFDB6B00-8349-4C3D-B4B9-91C70D969F5D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23:05.556" v="445"/>
          <ac:picMkLst>
            <pc:docMk/>
            <pc:sldMk cId="2823242367" sldId="278"/>
            <ac:picMk id="6" creationId="{FC36D0BA-223D-416C-A0BA-34162B180692}"/>
          </ac:picMkLst>
        </pc:picChg>
        <pc:picChg chg="add del mod ord">
          <ac:chgData name="Weronika Harlos ec1854627" userId="S::ec1854627@edinburghcollege.ac.uk::cf726257-9bf8-4122-9302-8fe6488c28a9" providerId="AD" clId="Web-{95A3F136-6592-68FB-54CF-43890D7BD590}" dt="2020-11-16T23:24:09.104" v="458"/>
          <ac:picMkLst>
            <pc:docMk/>
            <pc:sldMk cId="2823242367" sldId="278"/>
            <ac:picMk id="7" creationId="{C0E83709-2D07-4CC8-AADB-7F889DBE736B}"/>
          </ac:picMkLst>
        </pc:picChg>
        <pc:picChg chg="add del mod">
          <ac:chgData name="Weronika Harlos ec1854627" userId="S::ec1854627@edinburghcollege.ac.uk::cf726257-9bf8-4122-9302-8fe6488c28a9" providerId="AD" clId="Web-{95A3F136-6592-68FB-54CF-43890D7BD590}" dt="2020-11-16T23:16:38.750" v="425"/>
          <ac:picMkLst>
            <pc:docMk/>
            <pc:sldMk cId="2823242367" sldId="278"/>
            <ac:picMk id="8" creationId="{B995A84A-86C8-4566-915E-1890EEBF48FF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23:38.978" v="452" actId="14100"/>
          <ac:picMkLst>
            <pc:docMk/>
            <pc:sldMk cId="2823242367" sldId="278"/>
            <ac:picMk id="9" creationId="{9D8371DB-AB04-4A59-A3CB-C4191643E803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24:19.136" v="462"/>
          <ac:picMkLst>
            <pc:docMk/>
            <pc:sldMk cId="2823242367" sldId="278"/>
            <ac:picMk id="10" creationId="{46DF6981-FB63-4431-ADDA-3C4F714B1D6F}"/>
          </ac:picMkLst>
        </pc:picChg>
      </pc:sldChg>
      <pc:sldChg chg="addSp delSp modSp add mod ord replId setClrOvrMap">
        <pc:chgData name="Weronika Harlos ec1854627" userId="S::ec1854627@edinburghcollege.ac.uk::cf726257-9bf8-4122-9302-8fe6488c28a9" providerId="AD" clId="Web-{95A3F136-6592-68FB-54CF-43890D7BD590}" dt="2020-11-16T23:07:30.514" v="348"/>
        <pc:sldMkLst>
          <pc:docMk/>
          <pc:sldMk cId="2738971470" sldId="279"/>
        </pc:sldMkLst>
        <pc:spChg chg="del mod ord">
          <ac:chgData name="Weronika Harlos ec1854627" userId="S::ec1854627@edinburghcollege.ac.uk::cf726257-9bf8-4122-9302-8fe6488c28a9" providerId="AD" clId="Web-{95A3F136-6592-68FB-54CF-43890D7BD590}" dt="2020-11-16T23:07:22.607" v="345"/>
          <ac:spMkLst>
            <pc:docMk/>
            <pc:sldMk cId="2738971470" sldId="279"/>
            <ac:spMk id="2" creationId="{5B92A795-F99A-3045-A2EC-A3BE6A79F5C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06.810" v="342"/>
          <ac:spMkLst>
            <pc:docMk/>
            <pc:sldMk cId="2738971470" sldId="279"/>
            <ac:spMk id="38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06.810" v="342"/>
          <ac:spMkLst>
            <pc:docMk/>
            <pc:sldMk cId="2738971470" sldId="279"/>
            <ac:spMk id="40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06.810" v="342"/>
          <ac:spMkLst>
            <pc:docMk/>
            <pc:sldMk cId="2738971470" sldId="279"/>
            <ac:spMk id="42" creationId="{3301E07F-4F79-4B58-8698-EF24DC1ECDB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06.810" v="342"/>
          <ac:spMkLst>
            <pc:docMk/>
            <pc:sldMk cId="2738971470" sldId="279"/>
            <ac:spMk id="44" creationId="{E58B2195-5055-402F-A3E7-53FF0E4980C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08.981" v="335"/>
          <ac:spMkLst>
            <pc:docMk/>
            <pc:sldMk cId="2738971470" sldId="279"/>
            <ac:spMk id="46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08.981" v="335"/>
          <ac:spMkLst>
            <pc:docMk/>
            <pc:sldMk cId="2738971470" sldId="279"/>
            <ac:spMk id="47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08.981" v="335"/>
          <ac:spMkLst>
            <pc:docMk/>
            <pc:sldMk cId="2738971470" sldId="279"/>
            <ac:spMk id="48" creationId="{67009BBA-DC62-4808-B0A8-DC86986B760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05.106" v="333"/>
          <ac:spMkLst>
            <pc:docMk/>
            <pc:sldMk cId="2738971470" sldId="279"/>
            <ac:spMk id="49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08.981" v="335"/>
          <ac:spMkLst>
            <pc:docMk/>
            <pc:sldMk cId="2738971470" sldId="279"/>
            <ac:spMk id="50" creationId="{3F9BDB9F-8714-4605-B1BF-670E9496001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05.106" v="333"/>
          <ac:spMkLst>
            <pc:docMk/>
            <pc:sldMk cId="2738971470" sldId="279"/>
            <ac:spMk id="51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30.934" v="337"/>
          <ac:spMkLst>
            <pc:docMk/>
            <pc:sldMk cId="2738971470" sldId="279"/>
            <ac:spMk id="52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05.106" v="333"/>
          <ac:spMkLst>
            <pc:docMk/>
            <pc:sldMk cId="2738971470" sldId="279"/>
            <ac:spMk id="53" creationId="{526E0BFB-CDF1-4990-8C11-AC849311E0A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30.934" v="337"/>
          <ac:spMkLst>
            <pc:docMk/>
            <pc:sldMk cId="2738971470" sldId="279"/>
            <ac:spMk id="54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05.106" v="333"/>
          <ac:spMkLst>
            <pc:docMk/>
            <pc:sldMk cId="2738971470" sldId="279"/>
            <ac:spMk id="55" creationId="{6069A1F8-9BEB-4786-9694-FC48B2D75D2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30.934" v="337"/>
          <ac:spMkLst>
            <pc:docMk/>
            <pc:sldMk cId="2738971470" sldId="279"/>
            <ac:spMk id="56" creationId="{0671A8AE-40A1-4631-A6B8-581AFF065482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08.981" v="335"/>
          <ac:spMkLst>
            <pc:docMk/>
            <pc:sldMk cId="2738971470" sldId="279"/>
            <ac:spMk id="57" creationId="{CB339924-0C86-4476-A81F-37DCF289E1AB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30.934" v="337"/>
          <ac:spMkLst>
            <pc:docMk/>
            <pc:sldMk cId="2738971470" sldId="279"/>
            <ac:spMk id="58" creationId="{A44CD100-6267-4E62-AA64-2182A3A6A1C0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50.044" v="339"/>
          <ac:spMkLst>
            <pc:docMk/>
            <pc:sldMk cId="2738971470" sldId="279"/>
            <ac:spMk id="59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50.044" v="339"/>
          <ac:spMkLst>
            <pc:docMk/>
            <pc:sldMk cId="2738971470" sldId="279"/>
            <ac:spMk id="60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50.044" v="339"/>
          <ac:spMkLst>
            <pc:docMk/>
            <pc:sldMk cId="2738971470" sldId="279"/>
            <ac:spMk id="61" creationId="{67009BBA-DC62-4808-B0A8-DC86986B760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50.044" v="339"/>
          <ac:spMkLst>
            <pc:docMk/>
            <pc:sldMk cId="2738971470" sldId="279"/>
            <ac:spMk id="62" creationId="{3F9BDB9F-8714-4605-B1BF-670E94960019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6:50.044" v="339"/>
          <ac:spMkLst>
            <pc:docMk/>
            <pc:sldMk cId="2738971470" sldId="279"/>
            <ac:spMk id="63" creationId="{CB339924-0C86-4476-A81F-37DCF289E1AB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06.795" v="341"/>
          <ac:spMkLst>
            <pc:docMk/>
            <pc:sldMk cId="2738971470" sldId="279"/>
            <ac:spMk id="64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06.795" v="341"/>
          <ac:spMkLst>
            <pc:docMk/>
            <pc:sldMk cId="2738971470" sldId="279"/>
            <ac:spMk id="65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06.795" v="341"/>
          <ac:spMkLst>
            <pc:docMk/>
            <pc:sldMk cId="2738971470" sldId="279"/>
            <ac:spMk id="66" creationId="{3301E07F-4F79-4B58-8698-EF24DC1ECDB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06.795" v="341"/>
          <ac:spMkLst>
            <pc:docMk/>
            <pc:sldMk cId="2738971470" sldId="279"/>
            <ac:spMk id="67" creationId="{E58B2195-5055-402F-A3E7-53FF0E4980C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16.764" v="344"/>
          <ac:spMkLst>
            <pc:docMk/>
            <pc:sldMk cId="2738971470" sldId="279"/>
            <ac:spMk id="68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16.764" v="344"/>
          <ac:spMkLst>
            <pc:docMk/>
            <pc:sldMk cId="2738971470" sldId="279"/>
            <ac:spMk id="69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16.764" v="344"/>
          <ac:spMkLst>
            <pc:docMk/>
            <pc:sldMk cId="2738971470" sldId="279"/>
            <ac:spMk id="70" creationId="{526E0BFB-CDF1-4990-8C11-AC849311E0A8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16.764" v="344"/>
          <ac:spMkLst>
            <pc:docMk/>
            <pc:sldMk cId="2738971470" sldId="279"/>
            <ac:spMk id="71" creationId="{6069A1F8-9BEB-4786-9694-FC48B2D75D2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30.514" v="348"/>
          <ac:spMkLst>
            <pc:docMk/>
            <pc:sldMk cId="2738971470" sldId="279"/>
            <ac:spMk id="76" creationId="{8A7BA06D-B3FF-4E91-8639-B4569AE3AA23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30.514" v="348"/>
          <ac:spMkLst>
            <pc:docMk/>
            <pc:sldMk cId="2738971470" sldId="279"/>
            <ac:spMk id="78" creationId="{2B30C86D-5A07-48BC-9C9D-6F9A2DB1E9E1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30.514" v="348"/>
          <ac:spMkLst>
            <pc:docMk/>
            <pc:sldMk cId="2738971470" sldId="279"/>
            <ac:spMk id="80" creationId="{3301E07F-4F79-4B58-8698-EF24DC1ECDBF}"/>
          </ac:spMkLst>
        </pc:spChg>
        <pc:spChg chg="add del">
          <ac:chgData name="Weronika Harlos ec1854627" userId="S::ec1854627@edinburghcollege.ac.uk::cf726257-9bf8-4122-9302-8fe6488c28a9" providerId="AD" clId="Web-{95A3F136-6592-68FB-54CF-43890D7BD590}" dt="2020-11-16T23:07:30.514" v="348"/>
          <ac:spMkLst>
            <pc:docMk/>
            <pc:sldMk cId="2738971470" sldId="279"/>
            <ac:spMk id="82" creationId="{E58B2195-5055-402F-A3E7-53FF0E498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30.514" v="348"/>
          <ac:spMkLst>
            <pc:docMk/>
            <pc:sldMk cId="2738971470" sldId="279"/>
            <ac:spMk id="87" creationId="{AA5ED585-FEBB-4DAD-84C0-97BEE6C36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30.514" v="348"/>
          <ac:spMkLst>
            <pc:docMk/>
            <pc:sldMk cId="2738971470" sldId="279"/>
            <ac:spMk id="89" creationId="{EF6AC352-A720-4DB3-87CA-A33B0607CA2F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30.514" v="348"/>
          <ac:spMkLst>
            <pc:docMk/>
            <pc:sldMk cId="2738971470" sldId="279"/>
            <ac:spMk id="91" creationId="{8ECBFEF8-9038-4E5E-A5F1-E4DC2303553E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30.514" v="348"/>
          <ac:spMkLst>
            <pc:docMk/>
            <pc:sldMk cId="2738971470" sldId="279"/>
            <ac:spMk id="93" creationId="{F37E8EB2-7BE0-4F3D-921C-F4E9C2C14929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7:30.514" v="348"/>
          <ac:spMkLst>
            <pc:docMk/>
            <pc:sldMk cId="2738971470" sldId="279"/>
            <ac:spMk id="95" creationId="{E77AE46B-A945-4A7E-9911-903176079DD0}"/>
          </ac:spMkLst>
        </pc:spChg>
        <pc:picChg chg="add del mod">
          <ac:chgData name="Weronika Harlos ec1854627" userId="S::ec1854627@edinburghcollege.ac.uk::cf726257-9bf8-4122-9302-8fe6488c28a9" providerId="AD" clId="Web-{95A3F136-6592-68FB-54CF-43890D7BD590}" dt="2020-11-16T23:02:30.192" v="291"/>
          <ac:picMkLst>
            <pc:docMk/>
            <pc:sldMk cId="2738971470" sldId="279"/>
            <ac:picMk id="3" creationId="{BB25D075-8511-4B62-8244-B50761B6EFFC}"/>
          </ac:picMkLst>
        </pc:picChg>
        <pc:picChg chg="add mod ord">
          <ac:chgData name="Weronika Harlos ec1854627" userId="S::ec1854627@edinburghcollege.ac.uk::cf726257-9bf8-4122-9302-8fe6488c28a9" providerId="AD" clId="Web-{95A3F136-6592-68FB-54CF-43890D7BD590}" dt="2020-11-16T23:07:30.514" v="348"/>
          <ac:picMkLst>
            <pc:docMk/>
            <pc:sldMk cId="2738971470" sldId="279"/>
            <ac:picMk id="4" creationId="{F05930A8-1300-4DA5-9681-5124E40F5962}"/>
          </ac:picMkLst>
        </pc:picChg>
      </pc:sldChg>
      <pc:sldChg chg="addSp delSp modSp add ord replId">
        <pc:chgData name="Weronika Harlos ec1854627" userId="S::ec1854627@edinburghcollege.ac.uk::cf726257-9bf8-4122-9302-8fe6488c28a9" providerId="AD" clId="Web-{95A3F136-6592-68FB-54CF-43890D7BD590}" dt="2020-11-16T23:05:46.340" v="331"/>
        <pc:sldMkLst>
          <pc:docMk/>
          <pc:sldMk cId="1751778000" sldId="280"/>
        </pc:sldMkLst>
        <pc:spChg chg="del mod">
          <ac:chgData name="Weronika Harlos ec1854627" userId="S::ec1854627@edinburghcollege.ac.uk::cf726257-9bf8-4122-9302-8fe6488c28a9" providerId="AD" clId="Web-{95A3F136-6592-68FB-54CF-43890D7BD590}" dt="2020-11-16T23:00:31.143" v="285"/>
          <ac:spMkLst>
            <pc:docMk/>
            <pc:sldMk cId="1751778000" sldId="280"/>
            <ac:spMk id="2" creationId="{5B92A795-F99A-3045-A2EC-A3BE6A79F5C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05:46.340" v="331"/>
          <ac:spMkLst>
            <pc:docMk/>
            <pc:sldMk cId="1751778000" sldId="280"/>
            <ac:spMk id="38" creationId="{8A7BA06D-B3FF-4E91-8639-B4569AE3AA23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05:46.340" v="331"/>
          <ac:spMkLst>
            <pc:docMk/>
            <pc:sldMk cId="1751778000" sldId="280"/>
            <ac:spMk id="40" creationId="{2B30C86D-5A07-48BC-9C9D-6F9A2DB1E9E1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05:46.340" v="331"/>
          <ac:spMkLst>
            <pc:docMk/>
            <pc:sldMk cId="1751778000" sldId="280"/>
            <ac:spMk id="42" creationId="{3301E07F-4F79-4B58-8698-EF24DC1ECDBF}"/>
          </ac:spMkLst>
        </pc:spChg>
        <pc:spChg chg="del">
          <ac:chgData name="Weronika Harlos ec1854627" userId="S::ec1854627@edinburghcollege.ac.uk::cf726257-9bf8-4122-9302-8fe6488c28a9" providerId="AD" clId="Web-{95A3F136-6592-68FB-54CF-43890D7BD590}" dt="2020-11-16T23:05:46.340" v="331"/>
          <ac:spMkLst>
            <pc:docMk/>
            <pc:sldMk cId="1751778000" sldId="280"/>
            <ac:spMk id="44" creationId="{E58B2195-5055-402F-A3E7-53FF0E498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5:46.340" v="331"/>
          <ac:spMkLst>
            <pc:docMk/>
            <pc:sldMk cId="1751778000" sldId="280"/>
            <ac:spMk id="49" creationId="{AA5ED585-FEBB-4DAD-84C0-97BEE6C360C3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5:46.340" v="331"/>
          <ac:spMkLst>
            <pc:docMk/>
            <pc:sldMk cId="1751778000" sldId="280"/>
            <ac:spMk id="51" creationId="{EF6AC352-A720-4DB3-87CA-A33B0607CA2F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5:46.340" v="331"/>
          <ac:spMkLst>
            <pc:docMk/>
            <pc:sldMk cId="1751778000" sldId="280"/>
            <ac:spMk id="53" creationId="{8ECBFEF8-9038-4E5E-A5F1-E4DC2303553E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5:46.340" v="331"/>
          <ac:spMkLst>
            <pc:docMk/>
            <pc:sldMk cId="1751778000" sldId="280"/>
            <ac:spMk id="55" creationId="{F37E8EB2-7BE0-4F3D-921C-F4E9C2C14929}"/>
          </ac:spMkLst>
        </pc:spChg>
        <pc:spChg chg="add">
          <ac:chgData name="Weronika Harlos ec1854627" userId="S::ec1854627@edinburghcollege.ac.uk::cf726257-9bf8-4122-9302-8fe6488c28a9" providerId="AD" clId="Web-{95A3F136-6592-68FB-54CF-43890D7BD590}" dt="2020-11-16T23:05:46.340" v="331"/>
          <ac:spMkLst>
            <pc:docMk/>
            <pc:sldMk cId="1751778000" sldId="280"/>
            <ac:spMk id="57" creationId="{E77AE46B-A945-4A7E-9911-903176079DD0}"/>
          </ac:spMkLst>
        </pc:spChg>
        <pc:picChg chg="add mod">
          <ac:chgData name="Weronika Harlos ec1854627" userId="S::ec1854627@edinburghcollege.ac.uk::cf726257-9bf8-4122-9302-8fe6488c28a9" providerId="AD" clId="Web-{95A3F136-6592-68FB-54CF-43890D7BD590}" dt="2020-11-16T23:05:46.340" v="331"/>
          <ac:picMkLst>
            <pc:docMk/>
            <pc:sldMk cId="1751778000" sldId="280"/>
            <ac:picMk id="3" creationId="{CF4AC172-DADC-41AF-BDDB-456ED14BAF57}"/>
          </ac:picMkLst>
        </pc:picChg>
      </pc:sldChg>
      <pc:sldChg chg="add replId">
        <pc:chgData name="Weronika Harlos ec1854627" userId="S::ec1854627@edinburghcollege.ac.uk::cf726257-9bf8-4122-9302-8fe6488c28a9" providerId="AD" clId="Web-{95A3F136-6592-68FB-54CF-43890D7BD590}" dt="2020-11-16T23:08:34.688" v="355"/>
        <pc:sldMkLst>
          <pc:docMk/>
          <pc:sldMk cId="3495438494" sldId="281"/>
        </pc:sldMkLst>
      </pc:sldChg>
      <pc:sldChg chg="add replId">
        <pc:chgData name="Weronika Harlos ec1854627" userId="S::ec1854627@edinburghcollege.ac.uk::cf726257-9bf8-4122-9302-8fe6488c28a9" providerId="AD" clId="Web-{95A3F136-6592-68FB-54CF-43890D7BD590}" dt="2020-11-16T23:08:37.454" v="356"/>
        <pc:sldMkLst>
          <pc:docMk/>
          <pc:sldMk cId="1654735051" sldId="282"/>
        </pc:sldMkLst>
      </pc:sldChg>
      <pc:sldChg chg="add replId">
        <pc:chgData name="Weronika Harlos ec1854627" userId="S::ec1854627@edinburghcollege.ac.uk::cf726257-9bf8-4122-9302-8fe6488c28a9" providerId="AD" clId="Web-{95A3F136-6592-68FB-54CF-43890D7BD590}" dt="2020-11-16T23:08:40.219" v="357"/>
        <pc:sldMkLst>
          <pc:docMk/>
          <pc:sldMk cId="3037789959" sldId="283"/>
        </pc:sldMkLst>
      </pc:sldChg>
    </pc:docChg>
  </pc:docChgLst>
  <pc:docChgLst>
    <pc:chgData name="Weronika Harlos ec1854627" userId="cf726257-9bf8-4122-9302-8fe6488c28a9" providerId="ADAL" clId="{E8131A62-0F9C-5248-8CEA-7062CE1F2030}"/>
    <pc:docChg chg="modSld">
      <pc:chgData name="Weronika Harlos ec1854627" userId="cf726257-9bf8-4122-9302-8fe6488c28a9" providerId="ADAL" clId="{E8131A62-0F9C-5248-8CEA-7062CE1F2030}" dt="2020-11-11T14:37:25.070" v="9" actId="20577"/>
      <pc:docMkLst>
        <pc:docMk/>
      </pc:docMkLst>
      <pc:sldChg chg="modSp mod">
        <pc:chgData name="Weronika Harlos ec1854627" userId="cf726257-9bf8-4122-9302-8fe6488c28a9" providerId="ADAL" clId="{E8131A62-0F9C-5248-8CEA-7062CE1F2030}" dt="2020-11-11T14:37:25.070" v="9" actId="20577"/>
        <pc:sldMkLst>
          <pc:docMk/>
          <pc:sldMk cId="3418223830" sldId="265"/>
        </pc:sldMkLst>
        <pc:spChg chg="mod">
          <ac:chgData name="Weronika Harlos ec1854627" userId="cf726257-9bf8-4122-9302-8fe6488c28a9" providerId="ADAL" clId="{E8131A62-0F9C-5248-8CEA-7062CE1F2030}" dt="2020-11-11T14:37:25.070" v="9" actId="20577"/>
          <ac:spMkLst>
            <pc:docMk/>
            <pc:sldMk cId="3418223830" sldId="265"/>
            <ac:spMk id="2" creationId="{5B92A795-F99A-3045-A2EC-A3BE6A79F5CF}"/>
          </ac:spMkLst>
        </pc:spChg>
      </pc:sldChg>
    </pc:docChg>
  </pc:docChgLst>
  <pc:docChgLst>
    <pc:chgData name="Weronika Harlos ec1854627" userId="cf726257-9bf8-4122-9302-8fe6488c28a9" providerId="ADAL" clId="{FE42F6CB-34B6-8341-8135-293AB51946C1}"/>
    <pc:docChg chg="modSld">
      <pc:chgData name="Weronika Harlos ec1854627" userId="cf726257-9bf8-4122-9302-8fe6488c28a9" providerId="ADAL" clId="{FE42F6CB-34B6-8341-8135-293AB51946C1}" dt="2021-01-07T21:31:59.579" v="0" actId="1076"/>
      <pc:docMkLst>
        <pc:docMk/>
      </pc:docMkLst>
      <pc:sldChg chg="modSp mod">
        <pc:chgData name="Weronika Harlos ec1854627" userId="cf726257-9bf8-4122-9302-8fe6488c28a9" providerId="ADAL" clId="{FE42F6CB-34B6-8341-8135-293AB51946C1}" dt="2021-01-07T21:31:59.579" v="0" actId="1076"/>
        <pc:sldMkLst>
          <pc:docMk/>
          <pc:sldMk cId="1348543672" sldId="259"/>
        </pc:sldMkLst>
        <pc:picChg chg="mod">
          <ac:chgData name="Weronika Harlos ec1854627" userId="cf726257-9bf8-4122-9302-8fe6488c28a9" providerId="ADAL" clId="{FE42F6CB-34B6-8341-8135-293AB51946C1}" dt="2021-01-07T21:31:59.579" v="0" actId="1076"/>
          <ac:picMkLst>
            <pc:docMk/>
            <pc:sldMk cId="1348543672" sldId="259"/>
            <ac:picMk id="6" creationId="{73EDA5BB-76DE-1B4A-B4FD-0DE867C6395F}"/>
          </ac:picMkLst>
        </pc:picChg>
      </pc:sldChg>
    </pc:docChg>
  </pc:docChgLst>
  <pc:docChgLst>
    <pc:chgData name="Weronika Harlos ec1854627" userId="cf726257-9bf8-4122-9302-8fe6488c28a9" providerId="ADAL" clId="{5B114BE3-8070-2748-8FE4-7B1B16F1A3AA}"/>
    <pc:docChg chg="custSel delSld modSld">
      <pc:chgData name="Weronika Harlos ec1854627" userId="cf726257-9bf8-4122-9302-8fe6488c28a9" providerId="ADAL" clId="{5B114BE3-8070-2748-8FE4-7B1B16F1A3AA}" dt="2020-11-19T10:37:03.445" v="66" actId="14100"/>
      <pc:docMkLst>
        <pc:docMk/>
      </pc:docMkLst>
      <pc:sldChg chg="addSp delSp modSp mod">
        <pc:chgData name="Weronika Harlos ec1854627" userId="cf726257-9bf8-4122-9302-8fe6488c28a9" providerId="ADAL" clId="{5B114BE3-8070-2748-8FE4-7B1B16F1A3AA}" dt="2020-11-19T10:28:48.612" v="41" actId="14100"/>
        <pc:sldMkLst>
          <pc:docMk/>
          <pc:sldMk cId="1048240501" sldId="263"/>
        </pc:sldMkLst>
        <pc:picChg chg="del">
          <ac:chgData name="Weronika Harlos ec1854627" userId="cf726257-9bf8-4122-9302-8fe6488c28a9" providerId="ADAL" clId="{5B114BE3-8070-2748-8FE4-7B1B16F1A3AA}" dt="2020-11-19T10:23:52.232" v="5" actId="478"/>
          <ac:picMkLst>
            <pc:docMk/>
            <pc:sldMk cId="1048240501" sldId="263"/>
            <ac:picMk id="4" creationId="{00000000-0000-0000-0000-000000000000}"/>
          </ac:picMkLst>
        </pc:picChg>
        <pc:picChg chg="add del mod">
          <ac:chgData name="Weronika Harlos ec1854627" userId="cf726257-9bf8-4122-9302-8fe6488c28a9" providerId="ADAL" clId="{5B114BE3-8070-2748-8FE4-7B1B16F1A3AA}" dt="2020-11-19T10:26:06.277" v="29" actId="478"/>
          <ac:picMkLst>
            <pc:docMk/>
            <pc:sldMk cId="1048240501" sldId="263"/>
            <ac:picMk id="5" creationId="{4B9474A8-6105-F848-B206-C75FF6BF65D3}"/>
          </ac:picMkLst>
        </pc:picChg>
        <pc:picChg chg="add del mod">
          <ac:chgData name="Weronika Harlos ec1854627" userId="cf726257-9bf8-4122-9302-8fe6488c28a9" providerId="ADAL" clId="{5B114BE3-8070-2748-8FE4-7B1B16F1A3AA}" dt="2020-11-19T10:28:34.941" v="36" actId="478"/>
          <ac:picMkLst>
            <pc:docMk/>
            <pc:sldMk cId="1048240501" sldId="263"/>
            <ac:picMk id="6" creationId="{D3220454-8D14-3144-935C-4678C5C67C7B}"/>
          </ac:picMkLst>
        </pc:picChg>
        <pc:picChg chg="add mod">
          <ac:chgData name="Weronika Harlos ec1854627" userId="cf726257-9bf8-4122-9302-8fe6488c28a9" providerId="ADAL" clId="{5B114BE3-8070-2748-8FE4-7B1B16F1A3AA}" dt="2020-11-19T10:28:48.612" v="41" actId="14100"/>
          <ac:picMkLst>
            <pc:docMk/>
            <pc:sldMk cId="1048240501" sldId="263"/>
            <ac:picMk id="8" creationId="{8DE398B2-BC55-324C-925F-D4C523464502}"/>
          </ac:picMkLst>
        </pc:picChg>
      </pc:sldChg>
      <pc:sldChg chg="addSp delSp modSp mod">
        <pc:chgData name="Weronika Harlos ec1854627" userId="cf726257-9bf8-4122-9302-8fe6488c28a9" providerId="ADAL" clId="{5B114BE3-8070-2748-8FE4-7B1B16F1A3AA}" dt="2020-11-19T10:25:34.548" v="23" actId="14100"/>
        <pc:sldMkLst>
          <pc:docMk/>
          <pc:sldMk cId="3019192669" sldId="264"/>
        </pc:sldMkLst>
        <pc:picChg chg="del">
          <ac:chgData name="Weronika Harlos ec1854627" userId="cf726257-9bf8-4122-9302-8fe6488c28a9" providerId="ADAL" clId="{5B114BE3-8070-2748-8FE4-7B1B16F1A3AA}" dt="2020-11-19T10:23:46.755" v="4" actId="478"/>
          <ac:picMkLst>
            <pc:docMk/>
            <pc:sldMk cId="3019192669" sldId="264"/>
            <ac:picMk id="3" creationId="{6BFE5786-A582-41E0-9C69-424615202F70}"/>
          </ac:picMkLst>
        </pc:picChg>
        <pc:picChg chg="add mod">
          <ac:chgData name="Weronika Harlos ec1854627" userId="cf726257-9bf8-4122-9302-8fe6488c28a9" providerId="ADAL" clId="{5B114BE3-8070-2748-8FE4-7B1B16F1A3AA}" dt="2020-11-19T10:25:34.548" v="23" actId="14100"/>
          <ac:picMkLst>
            <pc:docMk/>
            <pc:sldMk cId="3019192669" sldId="264"/>
            <ac:picMk id="5" creationId="{54926BB4-A1A1-0D45-ACB9-111FCE7A549E}"/>
          </ac:picMkLst>
        </pc:picChg>
      </pc:sldChg>
      <pc:sldChg chg="addSp delSp modSp mod">
        <pc:chgData name="Weronika Harlos ec1854627" userId="cf726257-9bf8-4122-9302-8fe6488c28a9" providerId="ADAL" clId="{5B114BE3-8070-2748-8FE4-7B1B16F1A3AA}" dt="2020-11-19T10:29:29.341" v="51" actId="14100"/>
        <pc:sldMkLst>
          <pc:docMk/>
          <pc:sldMk cId="3667205251" sldId="266"/>
        </pc:sldMkLst>
        <pc:picChg chg="del">
          <ac:chgData name="Weronika Harlos ec1854627" userId="cf726257-9bf8-4122-9302-8fe6488c28a9" providerId="ADAL" clId="{5B114BE3-8070-2748-8FE4-7B1B16F1A3AA}" dt="2020-11-19T10:23:59.023" v="6" actId="478"/>
          <ac:picMkLst>
            <pc:docMk/>
            <pc:sldMk cId="3667205251" sldId="266"/>
            <ac:picMk id="3" creationId="{00000000-0000-0000-0000-000000000000}"/>
          </ac:picMkLst>
        </pc:picChg>
        <pc:picChg chg="add mod">
          <ac:chgData name="Weronika Harlos ec1854627" userId="cf726257-9bf8-4122-9302-8fe6488c28a9" providerId="ADAL" clId="{5B114BE3-8070-2748-8FE4-7B1B16F1A3AA}" dt="2020-11-19T10:29:29.341" v="51" actId="14100"/>
          <ac:picMkLst>
            <pc:docMk/>
            <pc:sldMk cId="3667205251" sldId="266"/>
            <ac:picMk id="5" creationId="{83652043-CBA9-A140-88EF-523E645AD759}"/>
          </ac:picMkLst>
        </pc:picChg>
      </pc:sldChg>
      <pc:sldChg chg="addSp delSp modSp mod">
        <pc:chgData name="Weronika Harlos ec1854627" userId="cf726257-9bf8-4122-9302-8fe6488c28a9" providerId="ADAL" clId="{5B114BE3-8070-2748-8FE4-7B1B16F1A3AA}" dt="2020-11-19T10:29:24.064" v="50" actId="14100"/>
        <pc:sldMkLst>
          <pc:docMk/>
          <pc:sldMk cId="1674752937" sldId="267"/>
        </pc:sldMkLst>
        <pc:picChg chg="del">
          <ac:chgData name="Weronika Harlos ec1854627" userId="cf726257-9bf8-4122-9302-8fe6488c28a9" providerId="ADAL" clId="{5B114BE3-8070-2748-8FE4-7B1B16F1A3AA}" dt="2020-11-19T10:24:04.205" v="7" actId="478"/>
          <ac:picMkLst>
            <pc:docMk/>
            <pc:sldMk cId="1674752937" sldId="267"/>
            <ac:picMk id="3" creationId="{00000000-0000-0000-0000-000000000000}"/>
          </ac:picMkLst>
        </pc:picChg>
        <pc:picChg chg="add mod">
          <ac:chgData name="Weronika Harlos ec1854627" userId="cf726257-9bf8-4122-9302-8fe6488c28a9" providerId="ADAL" clId="{5B114BE3-8070-2748-8FE4-7B1B16F1A3AA}" dt="2020-11-19T10:29:24.064" v="50" actId="14100"/>
          <ac:picMkLst>
            <pc:docMk/>
            <pc:sldMk cId="1674752937" sldId="267"/>
            <ac:picMk id="5" creationId="{90046FF6-ADA6-464E-B14E-31C8E4E69727}"/>
          </ac:picMkLst>
        </pc:picChg>
      </pc:sldChg>
      <pc:sldChg chg="delSp del mod">
        <pc:chgData name="Weronika Harlos ec1854627" userId="cf726257-9bf8-4122-9302-8fe6488c28a9" providerId="ADAL" clId="{5B114BE3-8070-2748-8FE4-7B1B16F1A3AA}" dt="2020-11-19T10:29:39.331" v="52" actId="2696"/>
        <pc:sldMkLst>
          <pc:docMk/>
          <pc:sldMk cId="3666109393" sldId="269"/>
        </pc:sldMkLst>
        <pc:picChg chg="del">
          <ac:chgData name="Weronika Harlos ec1854627" userId="cf726257-9bf8-4122-9302-8fe6488c28a9" providerId="ADAL" clId="{5B114BE3-8070-2748-8FE4-7B1B16F1A3AA}" dt="2020-11-19T10:24:09.939" v="8" actId="478"/>
          <ac:picMkLst>
            <pc:docMk/>
            <pc:sldMk cId="3666109393" sldId="269"/>
            <ac:picMk id="3" creationId="{00000000-0000-0000-0000-000000000000}"/>
          </ac:picMkLst>
        </pc:picChg>
      </pc:sldChg>
      <pc:sldChg chg="addSp delSp modSp mod">
        <pc:chgData name="Weronika Harlos ec1854627" userId="cf726257-9bf8-4122-9302-8fe6488c28a9" providerId="ADAL" clId="{5B114BE3-8070-2748-8FE4-7B1B16F1A3AA}" dt="2020-11-19T10:34:17.283" v="61" actId="14100"/>
        <pc:sldMkLst>
          <pc:docMk/>
          <pc:sldMk cId="131207418" sldId="270"/>
        </pc:sldMkLst>
        <pc:picChg chg="del mod">
          <ac:chgData name="Weronika Harlos ec1854627" userId="cf726257-9bf8-4122-9302-8fe6488c28a9" providerId="ADAL" clId="{5B114BE3-8070-2748-8FE4-7B1B16F1A3AA}" dt="2020-11-19T10:24:13.509" v="9" actId="478"/>
          <ac:picMkLst>
            <pc:docMk/>
            <pc:sldMk cId="131207418" sldId="270"/>
            <ac:picMk id="4" creationId="{5FB27295-8595-4543-87EB-DBFD8E9320E9}"/>
          </ac:picMkLst>
        </pc:picChg>
        <pc:picChg chg="add del mod">
          <ac:chgData name="Weronika Harlos ec1854627" userId="cf726257-9bf8-4122-9302-8fe6488c28a9" providerId="ADAL" clId="{5B114BE3-8070-2748-8FE4-7B1B16F1A3AA}" dt="2020-11-19T10:25:20.194" v="17" actId="478"/>
          <ac:picMkLst>
            <pc:docMk/>
            <pc:sldMk cId="131207418" sldId="270"/>
            <ac:picMk id="5" creationId="{D2AE25C1-DA96-4646-BEFB-A4402731F03D}"/>
          </ac:picMkLst>
        </pc:picChg>
        <pc:picChg chg="add del mod">
          <ac:chgData name="Weronika Harlos ec1854627" userId="cf726257-9bf8-4122-9302-8fe6488c28a9" providerId="ADAL" clId="{5B114BE3-8070-2748-8FE4-7B1B16F1A3AA}" dt="2020-11-19T10:29:58.930" v="56" actId="478"/>
          <ac:picMkLst>
            <pc:docMk/>
            <pc:sldMk cId="131207418" sldId="270"/>
            <ac:picMk id="7" creationId="{A9E66AFA-0C69-D04B-964D-95E48DB8706D}"/>
          </ac:picMkLst>
        </pc:picChg>
        <pc:picChg chg="add mod">
          <ac:chgData name="Weronika Harlos ec1854627" userId="cf726257-9bf8-4122-9302-8fe6488c28a9" providerId="ADAL" clId="{5B114BE3-8070-2748-8FE4-7B1B16F1A3AA}" dt="2020-11-19T10:34:17.283" v="61" actId="14100"/>
          <ac:picMkLst>
            <pc:docMk/>
            <pc:sldMk cId="131207418" sldId="270"/>
            <ac:picMk id="9" creationId="{DE73BCEE-AC26-CC47-B68C-E4C1632DA3F4}"/>
          </ac:picMkLst>
        </pc:picChg>
      </pc:sldChg>
      <pc:sldChg chg="del">
        <pc:chgData name="Weronika Harlos ec1854627" userId="cf726257-9bf8-4122-9302-8fe6488c28a9" providerId="ADAL" clId="{5B114BE3-8070-2748-8FE4-7B1B16F1A3AA}" dt="2020-11-19T10:24:23.943" v="10" actId="2696"/>
        <pc:sldMkLst>
          <pc:docMk/>
          <pc:sldMk cId="3495438494" sldId="281"/>
        </pc:sldMkLst>
      </pc:sldChg>
      <pc:sldChg chg="del">
        <pc:chgData name="Weronika Harlos ec1854627" userId="cf726257-9bf8-4122-9302-8fe6488c28a9" providerId="ADAL" clId="{5B114BE3-8070-2748-8FE4-7B1B16F1A3AA}" dt="2020-11-19T10:24:26.605" v="11" actId="2696"/>
        <pc:sldMkLst>
          <pc:docMk/>
          <pc:sldMk cId="1654735051" sldId="282"/>
        </pc:sldMkLst>
      </pc:sldChg>
      <pc:sldChg chg="addSp modSp mod">
        <pc:chgData name="Weronika Harlos ec1854627" userId="cf726257-9bf8-4122-9302-8fe6488c28a9" providerId="ADAL" clId="{5B114BE3-8070-2748-8FE4-7B1B16F1A3AA}" dt="2020-11-19T10:37:03.445" v="66" actId="14100"/>
        <pc:sldMkLst>
          <pc:docMk/>
          <pc:sldMk cId="3037789959" sldId="283"/>
        </pc:sldMkLst>
        <pc:picChg chg="add mod">
          <ac:chgData name="Weronika Harlos ec1854627" userId="cf726257-9bf8-4122-9302-8fe6488c28a9" providerId="ADAL" clId="{5B114BE3-8070-2748-8FE4-7B1B16F1A3AA}" dt="2020-11-19T10:37:03.445" v="66" actId="14100"/>
          <ac:picMkLst>
            <pc:docMk/>
            <pc:sldMk cId="3037789959" sldId="283"/>
            <ac:picMk id="4" creationId="{AE406017-0DB4-C148-BA09-187E0AB56BA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4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19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94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23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37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44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98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1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78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775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33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FAC3E-ECBB-7D4F-ADAB-E8D436FDE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47593"/>
            <a:ext cx="4467792" cy="30605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Queen Bee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42B30-8E69-5D48-BA42-43708F18A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00209"/>
            <a:ext cx="4467792" cy="2410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Design Specification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00E5EEB-2566-4C4F-AE7A-D1621B4C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98" y="1499997"/>
            <a:ext cx="4252055" cy="3858006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341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: Shape 12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Arc 12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2" name="Rectangle 126">
            <a:extLst>
              <a:ext uri="{FF2B5EF4-FFF2-40B4-BE49-F238E27FC236}">
                <a16:creationId xmlns:a16="http://schemas.microsoft.com/office/drawing/2014/main" id="{57E36F3B-5EA3-4859-A8E1-7DB2CD0BF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Freeform: Shape 128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5491718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Arc 13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179195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343203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Carousel</a:t>
            </a:r>
          </a:p>
        </p:txBody>
      </p:sp>
      <p:pic>
        <p:nvPicPr>
          <p:cNvPr id="10" name="Picture 10" descr="Food on a wooden table&#10;&#10;Description automatically generated">
            <a:extLst>
              <a:ext uri="{FF2B5EF4-FFF2-40B4-BE49-F238E27FC236}">
                <a16:creationId xmlns:a16="http://schemas.microsoft.com/office/drawing/2014/main" id="{04F166C6-7682-4F98-B609-16BB9C3D2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65" r="5" b="2547"/>
          <a:stretch/>
        </p:blipFill>
        <p:spPr>
          <a:xfrm>
            <a:off x="5725325" y="175469"/>
            <a:ext cx="3025660" cy="3146323"/>
          </a:xfrm>
          <a:custGeom>
            <a:avLst/>
            <a:gdLst/>
            <a:ahLst/>
            <a:cxnLst/>
            <a:rect l="l" t="t" r="r" b="b"/>
            <a:pathLst>
              <a:path w="3146323" h="3146323">
                <a:moveTo>
                  <a:pt x="91778" y="0"/>
                </a:moveTo>
                <a:lnTo>
                  <a:pt x="3054545" y="0"/>
                </a:lnTo>
                <a:cubicBezTo>
                  <a:pt x="3105233" y="0"/>
                  <a:pt x="3146323" y="41090"/>
                  <a:pt x="3146323" y="91778"/>
                </a:cubicBezTo>
                <a:lnTo>
                  <a:pt x="3146323" y="3054545"/>
                </a:lnTo>
                <a:cubicBezTo>
                  <a:pt x="3146323" y="3105233"/>
                  <a:pt x="3105233" y="3146323"/>
                  <a:pt x="3054545" y="3146323"/>
                </a:cubicBezTo>
                <a:lnTo>
                  <a:pt x="91778" y="3146323"/>
                </a:lnTo>
                <a:cubicBezTo>
                  <a:pt x="41090" y="3146323"/>
                  <a:pt x="0" y="3105233"/>
                  <a:pt x="0" y="3054545"/>
                </a:cubicBezTo>
                <a:lnTo>
                  <a:pt x="0" y="91778"/>
                </a:lnTo>
                <a:cubicBezTo>
                  <a:pt x="0" y="41090"/>
                  <a:pt x="41090" y="0"/>
                  <a:pt x="91778" y="0"/>
                </a:cubicBezTo>
                <a:close/>
              </a:path>
            </a:pathLst>
          </a:custGeom>
        </p:spPr>
      </p:pic>
      <p:sp>
        <p:nvSpPr>
          <p:cNvPr id="136" name="Oval 13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table, sitting, food, cake&#10;&#10;Description automatically generated">
            <a:extLst>
              <a:ext uri="{FF2B5EF4-FFF2-40B4-BE49-F238E27FC236}">
                <a16:creationId xmlns:a16="http://schemas.microsoft.com/office/drawing/2014/main" id="{9E3E5AD2-E251-473E-A771-C10FAFE2D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10" r="-2" b="-2"/>
          <a:stretch/>
        </p:blipFill>
        <p:spPr>
          <a:xfrm>
            <a:off x="8932724" y="175469"/>
            <a:ext cx="3025660" cy="3146323"/>
          </a:xfrm>
          <a:custGeom>
            <a:avLst/>
            <a:gdLst/>
            <a:ahLst/>
            <a:cxnLst/>
            <a:rect l="l" t="t" r="r" b="b"/>
            <a:pathLst>
              <a:path w="3146323" h="3146323">
                <a:moveTo>
                  <a:pt x="91778" y="0"/>
                </a:moveTo>
                <a:lnTo>
                  <a:pt x="3054545" y="0"/>
                </a:lnTo>
                <a:cubicBezTo>
                  <a:pt x="3105233" y="0"/>
                  <a:pt x="3146323" y="41090"/>
                  <a:pt x="3146323" y="91778"/>
                </a:cubicBezTo>
                <a:lnTo>
                  <a:pt x="3146323" y="3054545"/>
                </a:lnTo>
                <a:cubicBezTo>
                  <a:pt x="3146323" y="3105233"/>
                  <a:pt x="3105233" y="3146323"/>
                  <a:pt x="3054545" y="3146323"/>
                </a:cubicBezTo>
                <a:lnTo>
                  <a:pt x="91778" y="3146323"/>
                </a:lnTo>
                <a:cubicBezTo>
                  <a:pt x="41090" y="3146323"/>
                  <a:pt x="0" y="3105233"/>
                  <a:pt x="0" y="3054545"/>
                </a:cubicBezTo>
                <a:lnTo>
                  <a:pt x="0" y="91778"/>
                </a:lnTo>
                <a:cubicBezTo>
                  <a:pt x="0" y="41090"/>
                  <a:pt x="41090" y="0"/>
                  <a:pt x="91778" y="0"/>
                </a:cubicBezTo>
                <a:close/>
              </a:path>
            </a:pathLst>
          </a:custGeom>
        </p:spPr>
      </p:pic>
      <p:pic>
        <p:nvPicPr>
          <p:cNvPr id="9" name="Picture 9" descr="A picture containing table, wooden, indoor, sitting&#10;&#10;Description automatically generated">
            <a:extLst>
              <a:ext uri="{FF2B5EF4-FFF2-40B4-BE49-F238E27FC236}">
                <a16:creationId xmlns:a16="http://schemas.microsoft.com/office/drawing/2014/main" id="{3241C9EE-8593-4B4A-B1C4-454996AB2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49" r="22188" b="1"/>
          <a:stretch/>
        </p:blipFill>
        <p:spPr>
          <a:xfrm>
            <a:off x="8932730" y="3497262"/>
            <a:ext cx="3023509" cy="3146323"/>
          </a:xfrm>
          <a:custGeom>
            <a:avLst/>
            <a:gdLst/>
            <a:ahLst/>
            <a:cxnLst/>
            <a:rect l="l" t="t" r="r" b="b"/>
            <a:pathLst>
              <a:path w="2561387" h="3146323">
                <a:moveTo>
                  <a:pt x="91979" y="0"/>
                </a:moveTo>
                <a:lnTo>
                  <a:pt x="2469408" y="0"/>
                </a:lnTo>
                <a:cubicBezTo>
                  <a:pt x="2520207" y="0"/>
                  <a:pt x="2561387" y="41180"/>
                  <a:pt x="2561387" y="91979"/>
                </a:cubicBezTo>
                <a:lnTo>
                  <a:pt x="2561387" y="3054344"/>
                </a:lnTo>
                <a:cubicBezTo>
                  <a:pt x="2561387" y="3105143"/>
                  <a:pt x="2520207" y="3146323"/>
                  <a:pt x="2469408" y="3146323"/>
                </a:cubicBezTo>
                <a:lnTo>
                  <a:pt x="91979" y="3146323"/>
                </a:lnTo>
                <a:cubicBezTo>
                  <a:pt x="41180" y="3146323"/>
                  <a:pt x="0" y="3105143"/>
                  <a:pt x="0" y="3054344"/>
                </a:cubicBezTo>
                <a:lnTo>
                  <a:pt x="0" y="91979"/>
                </a:lnTo>
                <a:cubicBezTo>
                  <a:pt x="0" y="41180"/>
                  <a:pt x="41180" y="0"/>
                  <a:pt x="91979" y="0"/>
                </a:cubicBezTo>
                <a:close/>
              </a:path>
            </a:pathLst>
          </a:custGeom>
        </p:spPr>
      </p:pic>
      <p:pic>
        <p:nvPicPr>
          <p:cNvPr id="8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B16D9B53-38D1-4FE7-BD6F-8DDBE0403F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995" r="3" b="603"/>
          <a:stretch/>
        </p:blipFill>
        <p:spPr>
          <a:xfrm>
            <a:off x="5722384" y="3497261"/>
            <a:ext cx="3023509" cy="3146323"/>
          </a:xfrm>
          <a:custGeom>
            <a:avLst/>
            <a:gdLst/>
            <a:ahLst/>
            <a:cxnLst/>
            <a:rect l="l" t="t" r="r" b="b"/>
            <a:pathLst>
              <a:path w="2561387" h="3146323">
                <a:moveTo>
                  <a:pt x="91979" y="0"/>
                </a:moveTo>
                <a:lnTo>
                  <a:pt x="2469408" y="0"/>
                </a:lnTo>
                <a:cubicBezTo>
                  <a:pt x="2520207" y="0"/>
                  <a:pt x="2561387" y="41180"/>
                  <a:pt x="2561387" y="91979"/>
                </a:cubicBezTo>
                <a:lnTo>
                  <a:pt x="2561387" y="3054344"/>
                </a:lnTo>
                <a:cubicBezTo>
                  <a:pt x="2561387" y="3105143"/>
                  <a:pt x="2520207" y="3146323"/>
                  <a:pt x="2469408" y="3146323"/>
                </a:cubicBezTo>
                <a:lnTo>
                  <a:pt x="91979" y="3146323"/>
                </a:lnTo>
                <a:cubicBezTo>
                  <a:pt x="41180" y="3146323"/>
                  <a:pt x="0" y="3105143"/>
                  <a:pt x="0" y="3054344"/>
                </a:cubicBezTo>
                <a:lnTo>
                  <a:pt x="0" y="91979"/>
                </a:lnTo>
                <a:cubicBezTo>
                  <a:pt x="0" y="41180"/>
                  <a:pt x="41180" y="0"/>
                  <a:pt x="919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345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Café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DE398B2-BC55-324C-925F-D4C52346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2" y="0"/>
            <a:ext cx="5130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40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bicycle parked on the side of a building&#10;&#10;Description automatically generated">
            <a:extLst>
              <a:ext uri="{FF2B5EF4-FFF2-40B4-BE49-F238E27FC236}">
                <a16:creationId xmlns:a16="http://schemas.microsoft.com/office/drawing/2014/main" id="{F05930A8-1300-4DA5-9681-5124E40F5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1" r="1" b="8326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93" name="Arc 92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97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Shop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Page</a:t>
            </a:r>
            <a:endParaRPr lang="en-US" sz="6000" kern="12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3652043-CBA9-A140-88EF-523E645AD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" y="0"/>
            <a:ext cx="5346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0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6">
            <a:extLst>
              <a:ext uri="{FF2B5EF4-FFF2-40B4-BE49-F238E27FC236}">
                <a16:creationId xmlns:a16="http://schemas.microsoft.com/office/drawing/2014/main" id="{ED704EFE-42E8-4C4D-AF32-312001F77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94CBB2F-CE3D-43F5-A1EB-9467F9956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74" r="1" b="7851"/>
          <a:stretch/>
        </p:blipFill>
        <p:spPr>
          <a:xfrm>
            <a:off x="20" y="10"/>
            <a:ext cx="4063977" cy="3428990"/>
          </a:xfrm>
          <a:prstGeom prst="rect">
            <a:avLst/>
          </a:prstGeom>
        </p:spPr>
      </p:pic>
      <p:pic>
        <p:nvPicPr>
          <p:cNvPr id="10" name="Picture 10" descr="A glass cup on a plate&#10;&#10;Description automatically generated">
            <a:extLst>
              <a:ext uri="{FF2B5EF4-FFF2-40B4-BE49-F238E27FC236}">
                <a16:creationId xmlns:a16="http://schemas.microsoft.com/office/drawing/2014/main" id="{7DE5B256-B4C1-467C-AEF4-F07D5DA0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02" r="1" b="6247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9" name="Picture 9" descr="A stack of flyers on a table&#10;&#10;Description automatically generated">
            <a:extLst>
              <a:ext uri="{FF2B5EF4-FFF2-40B4-BE49-F238E27FC236}">
                <a16:creationId xmlns:a16="http://schemas.microsoft.com/office/drawing/2014/main" id="{D5208485-334B-4444-BBC6-AA303DC37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684" r="-1" b="3393"/>
          <a:stretch/>
        </p:blipFill>
        <p:spPr>
          <a:xfrm>
            <a:off x="8127994" y="10"/>
            <a:ext cx="4064005" cy="3428990"/>
          </a:xfrm>
          <a:prstGeom prst="rect">
            <a:avLst/>
          </a:prstGeom>
        </p:spPr>
      </p:pic>
      <p:pic>
        <p:nvPicPr>
          <p:cNvPr id="4" name="Picture 4" descr="A picture containing small&#10;&#10;Description automatically generated">
            <a:extLst>
              <a:ext uri="{FF2B5EF4-FFF2-40B4-BE49-F238E27FC236}">
                <a16:creationId xmlns:a16="http://schemas.microsoft.com/office/drawing/2014/main" id="{6787BAB8-CCE6-4283-BA29-17F9DD917A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1" r="2" b="7321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8" name="Picture 8" descr="A picture containing indoor, table, cake, plate&#10;&#10;Description automatically generated">
            <a:extLst>
              <a:ext uri="{FF2B5EF4-FFF2-40B4-BE49-F238E27FC236}">
                <a16:creationId xmlns:a16="http://schemas.microsoft.com/office/drawing/2014/main" id="{9CF28BC0-9A6E-4660-BC2F-61EA3C45C8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4" b="16104"/>
          <a:stretch/>
        </p:blipFill>
        <p:spPr>
          <a:xfrm>
            <a:off x="4052316" y="3429000"/>
            <a:ext cx="4087368" cy="3429000"/>
          </a:xfrm>
          <a:prstGeom prst="rect">
            <a:avLst/>
          </a:prstGeom>
        </p:spPr>
      </p:pic>
      <p:pic>
        <p:nvPicPr>
          <p:cNvPr id="5" name="Picture 5" descr="A picture containing table, cup, wooden, sitting&#10;&#10;Description automatically generated">
            <a:extLst>
              <a:ext uri="{FF2B5EF4-FFF2-40B4-BE49-F238E27FC236}">
                <a16:creationId xmlns:a16="http://schemas.microsoft.com/office/drawing/2014/main" id="{B3222D26-1274-47AF-A397-36D3D0F025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250" b="6948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6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Bee keeping course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0046FF6-ADA6-464E-B14E-31C8E4E69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39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5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A picture containing outdoor, grass, building, sitting&#10;&#10;Description automatically generated">
            <a:extLst>
              <a:ext uri="{FF2B5EF4-FFF2-40B4-BE49-F238E27FC236}">
                <a16:creationId xmlns:a16="http://schemas.microsoft.com/office/drawing/2014/main" id="{CF4AC172-DADC-41AF-BDDB-456ED14BA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3" r="1" b="12234"/>
          <a:stretch/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55" name="Arc 54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77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705C5DD4-5701-49AE-ACC1-F6E2B3C96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3" r="11697" b="-4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5" name="Picture 5" descr="A picture containing grass, outdoor, building, park&#10;&#10;Description automatically generated">
            <a:extLst>
              <a:ext uri="{FF2B5EF4-FFF2-40B4-BE49-F238E27FC236}">
                <a16:creationId xmlns:a16="http://schemas.microsoft.com/office/drawing/2014/main" id="{EFDB6B00-8349-4C3D-B4B9-91C70D969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1" r="5361" b="-3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6" name="Picture 6" descr="A small house in the background&#10;&#10;Description automatically generated">
            <a:extLst>
              <a:ext uri="{FF2B5EF4-FFF2-40B4-BE49-F238E27FC236}">
                <a16:creationId xmlns:a16="http://schemas.microsoft.com/office/drawing/2014/main" id="{FC36D0BA-223D-416C-A0BA-34162B180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30" r="4689" b="-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10" name="Picture 10" descr="A glass cup on a plate&#10;&#10;Description automatically generated">
            <a:extLst>
              <a:ext uri="{FF2B5EF4-FFF2-40B4-BE49-F238E27FC236}">
                <a16:creationId xmlns:a16="http://schemas.microsoft.com/office/drawing/2014/main" id="{46DF6981-FB63-4431-ADDA-3C4F714B1D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72" r="3" b="6020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9" name="Picture 9" descr="A picture containing indoor, building, cake, table&#10;&#10;Description automatically generated">
            <a:extLst>
              <a:ext uri="{FF2B5EF4-FFF2-40B4-BE49-F238E27FC236}">
                <a16:creationId xmlns:a16="http://schemas.microsoft.com/office/drawing/2014/main" id="{9D8371DB-AB04-4A59-A3CB-C4191643E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77" r="12825" b="-4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3" name="Picture 3" descr="A picture containing honeycomb, object&#10;&#10;Description automatically generated">
            <a:extLst>
              <a:ext uri="{FF2B5EF4-FFF2-40B4-BE49-F238E27FC236}">
                <a16:creationId xmlns:a16="http://schemas.microsoft.com/office/drawing/2014/main" id="{902BA489-6FF1-409D-9F22-51B8270BCC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376" r="2" b="173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4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Contact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>
                <a:solidFill>
                  <a:srgbClr val="FFFFFF"/>
                </a:solidFill>
                <a:ea typeface="+mj-lt"/>
                <a:cs typeface="+mj-lt"/>
              </a:rPr>
              <a:t>Page</a:t>
            </a:r>
            <a:endParaRPr lang="en-US" sz="6000" kern="1200">
              <a:ea typeface="+mj-lt"/>
              <a:cs typeface="+mj-lt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73BCEE-AC26-CC47-B68C-E4C1632DA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" y="0"/>
            <a:ext cx="5736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 kern="12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Picture 3" descr="A close up of a nest&#10;&#10;Description automatically generated">
            <a:extLst>
              <a:ext uri="{FF2B5EF4-FFF2-40B4-BE49-F238E27FC236}">
                <a16:creationId xmlns:a16="http://schemas.microsoft.com/office/drawing/2014/main" id="{AE406017-0DB4-C148-BA09-187E0AB5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8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A51FE-ECAC-1A4A-87A6-5F300E475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l Tarikh" pitchFamily="2" charset="-78"/>
                <a:cs typeface="Al Tarikh" pitchFamily="2" charset="-78"/>
              </a:rPr>
              <a:t>Fonts</a:t>
            </a:r>
            <a:br>
              <a:rPr lang="en-GB" b="1" dirty="0">
                <a:latin typeface="Al Tarikh" pitchFamily="2" charset="-78"/>
                <a:ea typeface="Verdana" panose="020B0604030504040204" pitchFamily="34" charset="0"/>
                <a:cs typeface="Al Tarikh" pitchFamily="2" charset="-78"/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1DE7C-FB77-B944-8030-6E575C3C2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Verdana</a:t>
            </a:r>
          </a:p>
          <a:p>
            <a:pPr marL="0" indent="0">
              <a:buNone/>
            </a:pP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Lorem ipsum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sit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consectetur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eiusmod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tempor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incididunt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ut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labore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dolore magna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aliqua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b="1" dirty="0"/>
              <a:t>Optima</a:t>
            </a:r>
          </a:p>
          <a:p>
            <a:pPr marL="0" indent="0">
              <a:buNone/>
            </a:pP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 Lorem ipsum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sit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consectetur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do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eiusmod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tempor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incididunt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ut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labore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 et dolore magna </a:t>
            </a:r>
            <a:r>
              <a:rPr lang="en-GB" dirty="0" err="1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aliqua</a:t>
            </a:r>
            <a:r>
              <a:rPr lang="en-GB" dirty="0">
                <a:latin typeface="Optima" panose="02000503060000020004" pitchFamily="2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0" indent="0">
              <a:buNone/>
            </a:pPr>
            <a:endParaRPr lang="en-GB" dirty="0">
              <a:latin typeface="Optima" panose="02000503060000020004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GB" sz="3600" b="1" dirty="0">
                <a:latin typeface="Times" pitchFamily="2" charset="0"/>
                <a:cs typeface="Aharoni" panose="02010803020104030203" pitchFamily="2" charset="-79"/>
              </a:rPr>
              <a:t>Al Tarikh</a:t>
            </a:r>
          </a:p>
          <a:p>
            <a:pPr marL="0" indent="0">
              <a:buNone/>
            </a:pP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Lorem ipsum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dolor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sit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amet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consectetur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adipiscing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elit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sed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do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eiusmod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tempor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incididunt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ut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labore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 et dolore magna </a:t>
            </a:r>
            <a:r>
              <a:rPr lang="en-GB" dirty="0" err="1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aliqua</a:t>
            </a:r>
            <a:r>
              <a:rPr lang="en-GB" dirty="0">
                <a:latin typeface="Times" pitchFamily="2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endParaRPr lang="en-GB" dirty="0">
              <a:latin typeface="Times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b="1" dirty="0"/>
          </a:p>
          <a:p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2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Colour 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Scheme</a:t>
            </a: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Graphic 36" descr="Palette">
            <a:extLst>
              <a:ext uri="{FF2B5EF4-FFF2-40B4-BE49-F238E27FC236}">
                <a16:creationId xmlns:a16="http://schemas.microsoft.com/office/drawing/2014/main" id="{7BE36D0B-FEAB-4049-AA16-14C62DB3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405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477999"/>
            <a:ext cx="5221185" cy="339272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73EDA5BB-76DE-1B4A-B4FD-0DE867C6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1626" y="432227"/>
            <a:ext cx="12192000" cy="59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477999"/>
            <a:ext cx="5221185" cy="339272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D100B1D1-5834-6F49-87EC-B928860D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80"/>
            <a:ext cx="12192000" cy="661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8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477999"/>
            <a:ext cx="5221185" cy="339272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19850CA4-8375-B349-BBE1-438949D3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449"/>
            <a:ext cx="12192000" cy="6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Logo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A4F9655-9D77-DF47-A269-69805615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47" y="1499997"/>
            <a:ext cx="4252055" cy="3858006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958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Arc 5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52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Wireframes</a:t>
            </a:r>
          </a:p>
        </p:txBody>
      </p:sp>
      <p:sp>
        <p:nvSpPr>
          <p:cNvPr id="50" name="Freeform: Shape 54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6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Block Arc 58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60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Straight Connector 62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22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A795-F99A-3045-A2EC-A3BE6A79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 Page</a:t>
            </a:r>
            <a:b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60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4926BB4-A1A1-0D45-ACB9-111FCE7A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30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9266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DarkSeedLeftStep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4278</TotalTime>
  <Words>98</Words>
  <Application>Microsoft Macintosh PowerPoint</Application>
  <PresentationFormat>Widescreen</PresentationFormat>
  <Paragraphs>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 Tarikh</vt:lpstr>
      <vt:lpstr>Arial</vt:lpstr>
      <vt:lpstr>Avenir Next LT Pro</vt:lpstr>
      <vt:lpstr>Calibri</vt:lpstr>
      <vt:lpstr>Optima</vt:lpstr>
      <vt:lpstr>Times</vt:lpstr>
      <vt:lpstr>Tw Cen MT</vt:lpstr>
      <vt:lpstr>Verdana</vt:lpstr>
      <vt:lpstr>ShapesVTI</vt:lpstr>
      <vt:lpstr>Queen Bee</vt:lpstr>
      <vt:lpstr>Fonts </vt:lpstr>
      <vt:lpstr>Colour  Scheme</vt:lpstr>
      <vt:lpstr>PowerPoint Presentation</vt:lpstr>
      <vt:lpstr>PowerPoint Presentation</vt:lpstr>
      <vt:lpstr>PowerPoint Presentation</vt:lpstr>
      <vt:lpstr>Logo</vt:lpstr>
      <vt:lpstr>Wireframes</vt:lpstr>
      <vt:lpstr>Home Page </vt:lpstr>
      <vt:lpstr>Carousel</vt:lpstr>
      <vt:lpstr>Café </vt:lpstr>
      <vt:lpstr>PowerPoint Presentation</vt:lpstr>
      <vt:lpstr>Shop Page</vt:lpstr>
      <vt:lpstr>PowerPoint Presentation</vt:lpstr>
      <vt:lpstr>Bee keeping course</vt:lpstr>
      <vt:lpstr>PowerPoint Presentation</vt:lpstr>
      <vt:lpstr>PowerPoint Presentation</vt:lpstr>
      <vt:lpstr>Contact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Queen Bee</dc:title>
  <dc:creator>Weronika Harlos ec1854627</dc:creator>
  <cp:lastModifiedBy>Weronika Harlos ec1854627</cp:lastModifiedBy>
  <cp:revision>270</cp:revision>
  <dcterms:created xsi:type="dcterms:W3CDTF">2020-11-05T10:44:37Z</dcterms:created>
  <dcterms:modified xsi:type="dcterms:W3CDTF">2021-01-07T21:32:30Z</dcterms:modified>
</cp:coreProperties>
</file>